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централизованных государств в Европе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XIII–XVI веках королевства переходили от феодальной раздробленности к власти, подкреплённой налогами и войском.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накануне централизации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XI–XIII веках земли делили сеньоры, герцоги, графы и городские коммуны, а короли часто управляли ограниченно. Экономический рост, ремёсла и торговля дали монархам новые денежные ресурсы. Но крестовые походы, династические войны и кризисы XIV века показали: раздробленность мешает обороне и порядку.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централизованное государство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Централизованное государство строится вокруг верховной власти короля: действуют единые законы, общие суды и регулярная система налогов. Власть не распадается на самостоятельные центры в регионах.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признак — постоянное войско, подчинённое монарху, а не отдельным феодалам. Так корона получает управляемую силу и меньше зависит от чьих-то личных договорённостей и дружин.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опирается на чиновников и советников, постепенно замещая частную власть владетелей. Феодалы теряют возможность вести войны, собирать поборы и вершить суд без контроля со стороны короны.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денег и городов — к единой власти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процесса централизации: от экономического роста к администрации, армии и общегосударственным институтам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усиления королевской власти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и потребность в управляемости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раздробленность мешала защищать страну, собирать доходы и контролировать торговые пути и дороги. Когда порядок зависит от силы отдельных сеньоров, государству труднее отвечать на угрозы и обеспечивать стабильность.
</a:t>
            </a:r>
            <a:endParaRPr lang="en-US" sz="1014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поддержка и поиски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охотно поддерживали королей: единая власть обещала более предсказуемые правила торговли и защиту рынка. Поскольку крупные феодалы и папство могли соперничать с монархами, короны опирались на города, бюрократию и наёмное войско.
</a:t>
            </a:r>
            <a:endParaRPr lang="en-US" sz="108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факторов (конкретные численные значения не заданы; схема демонстрирует соотнесение влияния по странам).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централизации в Европе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общие причины, конкретный «набор» решающих обстоятельств различался: где-то больше влияла война, где-то — экономический рост и административная перестройка.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подсказывает общий механизм: военная и управленческая потребность превращали экономические ресурсы в институты короны, а затем — в устойчивые правила.
</a:t>
            </a:r>
            <a:endParaRPr lang="en-US" sz="11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путь к объединению королевства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XIII–XIV века: расширение домена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Капетинги и затем Валуа постепенно увеличивали королевский домен и ограничивали самостоятельность крупных герцогов и графов, подводя политическую базу под более единое управление.
</a:t>
            </a:r>
            <a:endParaRPr lang="en-US" sz="998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1337–1453: Столетняя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война усилила потребность в регулярных налогах, артиллерии и постоянном войске. Корона стала заинтересована в стабильных поступлениях и более централизованном контроле.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1461–1483: Людовик XI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Людовике XI королевская власть укрепилась особенно заметно: была подчинена Бургундия, а крупные феодалы утратили значительную часть политической независимости.
</a:t>
            </a:r>
            <a:endParaRPr lang="en-US" sz="10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151301"/>
            <a:ext cx="3432300" cy="18221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Англия и Испания: сравнение путей централизации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трёх странах централизация имела свои акценты, но везде корона становилась главным центром политической власти, вытесняя самостоятельность крупных владетелей.
</a:t>
            </a:r>
            <a:endParaRPr lang="en-US" sz="1105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Различались пути и «триггеры» — война, внутриполитический перелом или династический союз, — но итог везде сходный: единые налоги, суды и армия при ослаблении феодальной автономии.
</a:t>
            </a:r>
            <a:endParaRPr lang="en-US" sz="1084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ключевым этапам централизации (на основе заданного исторического контура темы).
</a:t>
            </a:r>
            <a:endParaRPr lang="en-US" sz="5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после войны Алой и Белой розы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Алой и Белой розы (1455–1485) ослабила старую знать и создала условия для усиления династии Тюдоров. После длительных междоусобиц общество нуждалось в более устойчивом порядке.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 ограничил частные дружины баронов, усилил королевский суд и стал жёстче контролировать финансы. Это уменьшало возможность «политики силой» и усиливало роль государства.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централизация опиралась на восстановление внутреннего мира и снижение самовластия аристократии. Корона получала больше доверия, потому что становилась гарантом правил после хаоса.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Испания: объединение под католическими монархами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Изабеллы Кастильской и Фердинанда Арагонского в 1469 году стал основой объединения Испании. В 1492 году завершилась Реконкиста: падение Гранады символизировало победу христианских королевств на Пиренейском полуострове.
</a:t>
            </a:r>
            <a:endParaRPr lang="en-US" sz="975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усилились общая внешняя политика и королевские органы власти, а религиозный контроль расширился, включая Испанскую инквизицию. В результате корона закрепила себя как главный центр управления объединёнными территориями.
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сводные даты правлений: Людовик IX (1226–1270), Людовик XI (1461–1483), Генрих VII (1485–1509), Изабелла Кастильская (1474–1504); справочники по истории Средних веков.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и этапы усиления королевской власти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показаны репрезентативные правления внутри четырёх династических очагов, чтобы связать политическую централизацию с реальными хронологическими этапами.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периоды правления давали монархии время закрепить налоги и судебную практику; быстрые смены политической линии, как правило, замедляли консолидацию.
</a:t>
            </a:r>
            <a:endParaRPr lang="en-US" sz="11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войн в строительстве централизованных монархий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и другие конфликты требовали артиллерии, регулярных поставок и дисциплины, поэтому коронам приходилось переходить от разовых сборов к постоянному финансированию и командованию.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наёмных солдат и фортификационные работы невозможно было обеспечить без устойчивых налогов и связанной с ними администрации, которая вела учёт средств и подчиняла исполнителей центру.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кризисы XIV–XV веков ускорили перестройку власти: короли активнее ограничивали самостоятельность крупных сеньоров, чтобы сократить риски для обороны и обеспечить единый порядок на местах.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и поражения становились политическими уроками: там, где управление держалось на дисциплине и централизованных ресурсах, корона быстрее превращалась в главный инструмент объединения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управления: от личного двора к государственному аппарату
</a:t>
            </a:r>
            <a:endParaRPr lang="en-US" sz="1802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логика развития королевской администрации в позднем Средневековье (на основе описаний управленческих практик в европейской истории).
</a:t>
            </a:r>
            <a:endParaRPr lang="en-US" sz="8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41963"/>
            <a:ext cx="353400" cy="28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41998"/>
            <a:ext cx="353400" cy="282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деньги и социальная опора монархии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ремёсел и торговли делало города экономическими центрами. Монархия получала больше налоговой базы и могла поддерживать порядок там, где зависела от стабильных маршрутов.
</a:t>
            </a:r>
            <a:endParaRPr lang="en-US" sz="1229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Денежные поступления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денежному хозяйству повышал значение регулярных налогов. Корона меньше зависела от натуральных сборов и эффективнее планировала расходы на управление и оборону.
</a:t>
            </a:r>
            <a:endParaRPr lang="en-US" sz="1172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 горожанами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часто поддерживали королей против феодалов, ожидая защиту рынков, единой монеты и подтверждение привилегий. Единые правила снижали издержки для торговли.
</a:t>
            </a:r>
            <a:endParaRPr lang="en-US" sz="122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Наёмные войска вместо вассалов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наёмных отрядов и денежного обложения постепенно вытесняло старые вассальные ополчения. Так корона укрепляла контроль над вооружённой силой государства.
</a:t>
            </a:r>
            <a:endParaRPr lang="en-US" sz="11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тенденции по позднесредневековой Европе (XIV–XV вв.): учебные курсы по истории Западной Европы; абсолютные цифры в диаграмме не приводятся (условная шкала).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 постоянная армия как признаки новой монархии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усложнение требовало не только бойцов, но и специалистов, снабжения и укреплений, что повышало роль бухгалтерии, учёта и подотчётной администрации.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«боеспособности государства» в схеме связан с тем, что война стала регулярной статьёй расходов, а не случайным эпизодом власти.
</a:t>
            </a:r>
            <a:endParaRPr lang="en-US" sz="11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367611"/>
            <a:ext cx="3432300" cy="13577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Синтетические выводы учебных пособий по истории Средних веков (типология политических режимов).
</a:t>
            </a:r>
            <a:endParaRPr lang="en-US" sz="555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феодальной раздробленности и централизованной монархии
</a:t>
            </a:r>
            <a:endParaRPr lang="en-US" sz="2977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в том, как были устроены суд, армия, налоги и закон в раздробленном мире и в монархии с единой системой управления.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перелом — замена частной власти феодалов общегосударственным механизмом: закон, суд и вооружённая сила становятся «встроенными» в корону.
</a:t>
            </a:r>
            <a:endParaRPr lang="en-US" sz="11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усиливала корону, но не уничтожала сословные привилегии и местные традиции: разные регионы сохраняли свои обычаи и правовые практики дольше, чем кажется по учебным схемам.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действовали представительные институты и региональные органы, которые ограничивали монарха. Поэтому «единство» чаще достигалось через правила и компромиссы, а не одним указом.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противоречия централизации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централизации был постепенным: королевская власть расширялась там, где могла договориться с знатью, духовенством и городами, закрепляя новые полномочия в обмен на гарантии.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Сохранялись финансовые и административные сложности: чем шире территория, тем труднее управлять ею одинаково. Это порождало противоречия между центром и местными элитами.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процесса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Централизованные монархии стали «каркасом» для будущих национальных государств: укрепляя границы и правила управления, они снижали хаос, характерный для раздробленности, и делали политику более предсказуемой.
</a:t>
            </a:r>
            <a:endParaRPr lang="en-US" sz="975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Сформировав более эффективную систему управления, Франция, Англия и Испания усилили дипломатические контакты и способность действовать на внешней арене. Поэтому централизация повлияла не только на внутреннюю власть, но и на международные позиции.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по странам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укреплялась через длительную войну и последовательное подчинение крупных феодалов: корона наращивала администрирование и постепенно делала политические решения едиными для разных земель.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после внутренних междоусобиц усилила королевскую власть через ограничение баронской самостоятельности и укрепление королевского суда; это помогло стабилизировать финансы и порядок внутри страны.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объединилась благодаря династическому союзу и завершению Реконкисты: короны получили общий вектор внешней политики и более жёсткий религиозно-политический контроль, что ускорило консолидацию.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зарождения централизованных государств в Европе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стала ответом на феодальную раздробленность, войну и экономические изменения позднего Средневековья. К XV–XVI векам во Франции, Англии и Испании закрепились сильная власть, аппарат управления и регулярные доходы, формируя основу для национальных государств.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2026-05-11T14:42:01Z</dcterms:created>
  <dcterms:modified xsi:type="dcterms:W3CDTF">2026-05-11T14:42:01Z</dcterms:modified>
</cp:coreProperties>
</file>