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A Dream Classroom: комплексный взгляд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класс — пространство развития, творчества и технологического прогресса.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классического дисциплинарного подхода XIX века к адаптивным, технологичным и индивидуально ориентированным классам XXI века. Современные исследования подтверждают положительное влияние обновлённого дизайна на мотивацию и успехи учащихся.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образовательного пространства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Интерактивное оборудование способствует вовлечению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 и планшеты позволяют разнообразить уроки, делая их более наглядными и интерактивными. Это помогает активизировать интерес учеников и повысить качество усвоения материала.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расширяет возможности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VR создают иммерсивные образовательные среды, где школьники могут погружаться в исторические события или природные явления, что способствует глубокому пониманию и развитию креативности.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3D-принтеры стимулируют творческий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3D-печати в классе позволяет реализовывать сложные проекты, объединяя научные знания с инженерным мышлением и проектным обучением, усиливая практические навыки.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цифровых технологий в обучении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Эргономика и её влияние на эффективность учёбы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Регулируемые столы и стулья обеспечивают правильную осанку, уменьшая зрительное и физическое напряжение во время занятий.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освещение с акцентом на естественный свет поддерживает концентрацию и снижает утомляемость глаз.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Акустические панели и вентиляционные системы создают комфортный звуковой фон и благоприятный микроклимат для продуктивной работы.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2548" y="1576525"/>
            <a:ext cx="345990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vs Инновационный класс: ключевые различия
</a:t>
            </a:r>
            <a:endParaRPr lang="en-US" sz="2417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рабочих пространств, технологий, способов взаимодействия и личностной адаптации в классах разных поколений.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классы способствуют развитию самостоятельности, творческого мышления и командной работы учащихся.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образовательных методик,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в школьном пространстве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и перерабатываемых материалов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обустройстве классов применяются натуральные древесина и эко-краски, что снижает вредное воздействие на окружающую среду и создает здоровую атмосферу.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озеленённость для улучшения климата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растения и зеленые стены регулируют влажность и качество воздуха, а также способствуют снижению стресса у учеников, повышая эмоциональное благополучие.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предпочтений учеников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Москва, 2022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учащихся считают важным наличие современных технологий, подчеркивая значимость интерактивности и комфорта.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предпочтений показывает акцент на инновациях, но значима и атмосфера для отдыха и индивидуализации.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Инклюзивность в образовательной среде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Пандусы и лифты обеспечивают мобильность для учащихся с ограниченными физическими возможностями, расширяя равные образовательные права.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инфраструктуры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устройства для слабовидящих и слабослышащих помогают эффективно воспринимать учебный материал и участвовать в занятиях.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технологии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форматы коммуникации и совместные проекты способствуют равному участию и развитию навыков работы в коллективе.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интеграция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Зонирование образовательного пространства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научные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места и лаборатории поддерживают концентрацию и экспериментальную деятельность, создавая условия для глубокого погружения в материал.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отдыха и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уголки и коворкинги способствуют расслаблению и диалогу, что важно для развития эмоционального интеллекта и навыков сотрудничества.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класса мечты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с вовлечением всех участников образовательного процесса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Перевернутый класс как инструмент вовлечения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перевернутого класса переводит традиционные лекции в домашнее задание, а время в классе отвязывает на практическую работу и обсуждение. Такой подход стимулирует активное участие и глубокое понимание учебного материала.
</a:t>
            </a:r>
            <a:endParaRPr lang="en-US" sz="99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исследование и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позволяет развивать критическое мышление, навыки коммуникации и самостоятельного поиска решений. Ученики учатся применять знания в реальных ситуациях, что повышает мотивацию и результативность обучения.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Геймификация и групповая работа в образовательном процессе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игровых элементов делает обучение более динамичным и интересным. Командные задания способствуют развитию навыков сотрудничества и ответственности, укрепляя общий настрой на учебу и успех.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образовательные методики и их потенциал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климат и эмоциональное благополучие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мечты создаётся атмосфера доверия, способствующая снижению стресса и напряжения у учащихся, что положительно сказывается на их учебной мотивации и общем самочувствии.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 организованные зоны для отдыха и общения поддерживают эмоциональную разгрузку, позволяя ученикам восстанавливать силы и эффективно взаимодействовать друг с 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техники эмоциональной саморегуляции и ненасильственной коммуникации, что помогает формировать уважительные и поддерживающие отношения в учебной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диалог с учителями и сверстниками способствует быстрому разрешению конфликтов и укреплению психологической безопасности каждого участника образовательного процесса.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как наставник и медиатор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перестаёт быть просто источником знаний и становится фасилитатором учебного процесса, организуя пространство для самостоятельной работы и творческих инициатив учеников.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персонализированные образовательные траектории, координирует командные проекты и внедряет современные технологии, создавая условия для эффективного обучения разных стилей.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643" y="1340425"/>
            <a:ext cx="2880714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и ресурсы современной образовательной среды
</a:t>
            </a:r>
            <a:endParaRPr lang="en-US" sz="2328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Министерства образования РФ,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демонстрирует влияние ключевых образовательных технологий на качество и доступность обучения в современных классах.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комплексного оборудования способствует улучшению учебных результатов и позволяет адаптировать процесс под индивидуальные потребности.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здоровье: научный подход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Эргономичная мебель поддерживает правильную осанку и предотвращает развитие сколиоза у школьников, что особенно важно при длительном обучении и сидячем режиме.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Модульные конструкции обеспечивают быстрое изменение пространства, поддерживая разнообразие учебных активностей и способствуя психологическому комфорту через зоны релаксации.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кейсы: лучшие практики из других стран
</a:t>
            </a:r>
            <a:endParaRPr lang="en-US" sz="2582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Финляндия, 2015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open-space и трансформируемых зон позволяет гибко менять конфигурацию класса, подстраиваясь под задачи урока и группы учащихся.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2018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индивидуальных капсул и роботизации поддерживает концентрацию и автоматизацию рутинных процессов.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страны, 2020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биофильного дизайна с живыми растениями улучшает микроклимат и эмоциональное состояние учеников.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Скандинавия, 2022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цифровая интеграция и развитие совместного творчества способствуют развитию soft skills и адаптивности к будущим вызовам.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Learning Spaces Research (2020)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учебных помещением повышает академические показатели учащихся на 12%, снижая их пропуски и поддерживая активное участие в учебном процессе и мероприятиях.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физического пространства на мотивацию и успех
</a:t>
            </a:r>
            <a:endParaRPr lang="en-US" sz="2534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разнообразия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зоны и возможности для инициативы способствуют развитию самостоятельности и командной работы, что положительно отражается на общем образовательном опыте.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структура учебного дня в классе мечты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центр инноваций,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поддерживает равновесие между активным познанием и необходимым отдыхом, что улучшает продуктивность.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компонентов учебного процесса способствует повышению вовлеченности и снижению утомляемости учащихся.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сложности внедрения класса мечты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обучения и развитие гибких навыков способствуют росту мотивации и улучшению эмоционального состояния учеников, снижая уровень стресса в школе.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модернизации и сопротивление традиционным методам вызывают сложности при организации инновационной образовательной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переподготовки педагогов и частая смена оборудования требуют постоянных инвестиций и инновационного управления процессом.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 школьного класса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мечты сочетает технологии, комфорт и психологическую поддержку, создавая гибкую и адаптивную среду для раскрытия потенциала каждого учащегося в 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2026-05-07T20:03:55Z</dcterms:created>
  <dcterms:modified xsi:type="dcterms:W3CDTF">2026-05-07T20:03:55Z</dcterms:modified>
</cp:coreProperties>
</file>