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10. Г. Остер «Середина сосиски»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смешной текст и учимся находить главное в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Григорием Остером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Остер — известный детский писатель, который умеет говорить просто и очень смешно. Его короткие тексты помогают замечать неожиданное в самых обычных вещах и читать с улыбкой.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обычная сосиска, но автор смотрит не на неё целиком, а на её середину. Из-за этого знакомый предмет звучит почти как загадка.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возникает потому, что о простой еде говорится серьёзно, будто речь идёт о чём-то очень важном. Такое смещение делает текст неожиданным.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соединяются бытовая деталь, игра слов и необычный взгляд на привычный предмет. Поэтому короткий текст легко запоминается и вызывает улыбку.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тексте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сосиска становится героем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предмет на тарелке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сразу узнаёт сосиску: она бывает на завтрак дома, в школьной столовой или на обеде. Именно поэтому шутка понятна с первого чтения. В простом предмете скрывается повод для весёлого разговора.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Середина, которую хочется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важно показать не только сосиску, но и её середину. Тарелка, кухня и один маленький предмет создают спокойную сцену, где обычная еда становится главным героем смешного наблюдения.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2688" y="1905053"/>
            <a:ext cx="197325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22469"/>
            <a:ext cx="256800" cy="228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вызывает улыбку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серьёзность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о мелочи так, словно это очень важный вопрос. Из-за такого тёплого преувеличения простой предмет начинает звучать смешно и необычно.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ждёт обычного объяснения, а получает шутливый сдвиг смысла. Именно этот маленький поворот делает текст живым и запоминающимся.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ясные слова помогают быстро понять шутку. Текст читается легко, а улыбка появляется почти сразу, без долгого ожидания.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знакомая ситуация: перед нами обычная еда, которую каждый ребёнок видел много раз. Это создаёт ощущение простоты и доверия к тексту.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смешная логика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внимание неожиданно переносится на очень маленькую деталь — середину сосиски. Такой сдвиг кажется странным, но именно он делает чтение забавным.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читатель понимает, что шутка построена не на длинном сюжете, а на точном слове и неожиданном взгляде. Из-за этого смешной эффект получается особенно ясным.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шутку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короткие и точные слова, которые легко читать вслух. Они не отвлекают от смысла, а помогают сразу увидеть смешную идею и запомнить её.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 делает произведение удобным для первоклассника. Когда слово звучит ясно и знакомо, шутка понимается быстрее, а чтение становится уверенным и радостным.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обычный предмет может стать интересным, если внимательно на него посмотреть. Автор показывает, что заметить необычное можно даже в знакомой еде.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часто прячется в повседневных вещах. Стоит изменить взгляд на привычный предмет, и он уже кажется почти загадочным и очень занятным.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видеть детали и не проходить мимо маленьких наблюдений. Именно из них рождается весёлая литературная идея, понятная младшим школьникам.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966" y="1245463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394" y="2387129"/>
            <a:ext cx="277500" cy="24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420" y="3497962"/>
            <a:ext cx="277500" cy="27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3138270" y="1196163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юмора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как рождается шутка. Ребёнок видит, что смешно бывает не только в событиях, но и в самом способе сказать фразу.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050500" y="2322417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детали и обращать внимание на обычные вещи. Иногда именно маленькая подробность делает предмет по-настоящему интересным.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956125" y="3448672"/>
            <a:ext cx="30072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удобно читать по словам и по смыслу. Это помогает понять, как одно необычное слово может изменить всё впечатление от фразы.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шутки в тексте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Знакомая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узнаёт обычный предмет из повседневной жизни. Это создаёт простое и понятное начало.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Внимание к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смещается на очень маленькую часть предмета — на его середину. Здесь появляется неожиданность.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Смешной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Серьёзный тон и необычное внимание к мелочи превращают простую мысль в шутку.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Улыбка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концовка помогает быстро понять юмор и запомнить текст без длинного пересказа.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«середина»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«середина» помогает назвать часть предмета и заметить его форму. Мы слышим его на уроках и в обычной речи, когда говорим о линии, столе или дороге.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это слово звучит шутливо и заставляет смотреть на сосиску внимательнее. Обычный предмет словно превращается в маленькую загадку, которую интересно разгадать.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тексте кажется самым обычным: сосиска, разговор о ней или сама ситуация? Такой вопрос помогает сразу увидеть, с чего начинается шутка и почему сюжет понятен.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 содержанию текста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спрятан смешной момент: в самом предмете или в том, как о нём говорят? Ответ помогает понять, что юмор рождается из необычного внимания к мелочи.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автор выбирает именно середину сосиски? Здесь важно заметить, как одно маленькое слово меняет взгляд на предмет и делает его почти главным героем.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вывод можно сделать после чтения? Ребёнок учится находить главное, замечать неожиданное и объяснять, почему короткий текст вызывает улыбку.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094" y="1905053"/>
            <a:ext cx="230213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2246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 жизнью первоклассника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Сосиска известна почти каждому ребёнку: её подают дома, в школьной столовой или на завтрак. Поэтому сюжет сразу кажется понятным и близким.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простой еде легко представить на кухне за обычным семейным столом. Такая обстановка помогает младшему школьнику быстро включиться в чтение.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из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видит, что даже привычный продукт может стать поводом для шутки. Это делает текст живым, добрым и совсем не страшным для первого знакомства с юмором.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смешной текст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Григорий Остер превращает обычный предмет в короткую шутку для младших школьников.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Остер пишет коротко и точно, поэтому текст легко читать вслух. Каждое слово на своём месте, а длинных объяснений почти нет.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всегда чувствуется добрый озорной взгляд. Автор умеет рассмешить без грубости, а шутка звучит мягко и понятно для детей.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удаётся соединить простую мысль, неожиданное сравнение и ясный язык. Поэтому даже маленький текст запоминается и остаётся в памяти после чтения.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авторского стиля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уроку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яркая картинка с одной сосиской на тарелке, где середина выделена особенно заметно. Такой рисунок сразу подсказывает, о чём будет шутка.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добрую, крупную и понятную иллюстрацию без лишних деталей. Лёгкое преувеличение поможет передать весёлое настроение и сделать текст ещё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очень короткий, но в нём есть настоящая литературная шутка. Это помогает увидеть, что смешное может жить даже в одном маленьком эпизоде.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чтении — заметить необычный взгляд на обычный предмет. Именно такое внимание к детали делает историю интересной и понятной.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интонация создаёт ощущение лёгкости и доброты. Поэтому произведение не просто развлекает, а учит слушать слова внимательно.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полезно пересказать текст своими словами. Так легче запомнить смешной поворот и понять, как устроена короткая юмористическая миниатюра.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смешных детских произведениях авторы преувеличивают обычные вещи. Это помогает сделать знакомую ситуацию ярче и заметнее для ребёнка.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приёмы в других детских текстах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встречается игра со значением слова: знакомое слово звучит неожиданно и вызывает улыбку. Такой приём развивает внимание к речи и смыслу.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любимый способ — неожиданный взгляд на привычный предмет. Благодаря ему короткий текст становится интересным, живым и очень запоминающимся.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пересказу и обсуждению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Назвать 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вспомнить, о чём идёт речь, и назвать главный предмет. Это помогает сразу удержать тему короткого текста.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смешной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отметить, какая деталь выглядит неожиданно и почему она вызывает улыбку. Так легче понять шутку автора.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Пересказать по опорным словам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передать текст своими словами: предмет, необычная деталь, смешной вывод. Такой пересказ получается коротким и точным.
</a:t>
            </a:r>
            <a:endParaRPr lang="en-US" sz="12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запоминается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«Середина сосиски» учит видеть смешное в обычном и внимательно относиться к слову. После чтения остаются улыбка, наблюдательность и желание читать короткие юмористические тексты дальше.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2026-05-21T16:12:27Z</dcterms:created>
  <dcterms:modified xsi:type="dcterms:W3CDTF">2026-05-21T16:12:27Z</dcterms:modified>
</cp:coreProperties>
</file>