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9675" y="271314"/>
            <a:ext cx="8603700" cy="459592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0000" y="3591125"/>
            <a:ext cx="4427700" cy="19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2154203"/>
            <a:ext cx="44277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Писатель, инженер и свидетель эпохи, открытый читателю далеко не сразу.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965700"/>
            <a:ext cx="54894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Андрей Платонов: «огромный писатель, которого не замечали»
</a:t>
            </a:r>
            <a:endParaRPr lang="en-US" sz="2643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18329" y="142875"/>
            <a:ext cx="4053193" cy="4900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540000" y="1255775"/>
            <a:ext cx="4032000" cy="26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на переломе: эпоха, сформировавшая Платонова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Революции, война, коллективизация и индустриализация создали мир резких перемен, в котором Платонов увидел не лозунг, а человеческую драму и цену исторического переустройства.
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0000" y="513300"/>
            <a:ext cx="8034600" cy="7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Биография: путь от Воронежа к литературе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662954" y="2176225"/>
            <a:ext cx="1926600" cy="88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1899 — Воронеж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Андрей Климентов родился в семье железнодорожного слесаря и рано узнал тяжелый труд, характерный для рабочих окраин.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2641529" y="3279650"/>
            <a:ext cx="1926600" cy="88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Учёба и работа
</a:t>
            </a:r>
            <a:pPr algn="l" indent="0" marL="0">
              <a:lnSpc>
                <a:spcPct val="100000"/>
              </a:lnSpc>
              <a:buNone/>
            </a:pPr>
            <a:r>
              <a:rPr lang="en-US" sz="12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учился в техническом училище и Воронежском политехническом институте, одновременно зарабатывая на жизнь и помогая семье.
</a:t>
            </a:r>
            <a:endParaRPr lang="en-US" sz="1281" dirty="0"/>
          </a:p>
        </p:txBody>
      </p:sp>
      <p:sp>
        <p:nvSpPr>
          <p:cNvPr id="11" name="Text 4"/>
          <p:cNvSpPr txBox="1"/>
          <p:nvPr/>
        </p:nvSpPr>
        <p:spPr>
          <a:xfrm>
            <a:off x="4618154" y="2176225"/>
            <a:ext cx="1926600" cy="88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1920-е годы — инженерная практика
</a:t>
            </a:r>
            <a:pPr algn="l" indent="0" marL="0">
              <a:lnSpc>
                <a:spcPct val="100000"/>
              </a:lnSpc>
              <a:buNone/>
            </a:pPr>
            <a:r>
              <a:rPr lang="en-US" sz="1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Платонов работал в мелиорации, электрификации и землеустройстве, а также писал очерки о хозяйственном строительстве и повседневной жизни.
</a:t>
            </a:r>
            <a:endParaRPr lang="en-US" sz="1212" dirty="0"/>
          </a:p>
        </p:txBody>
      </p:sp>
      <p:sp>
        <p:nvSpPr>
          <p:cNvPr id="12" name="Text 5"/>
          <p:cNvSpPr txBox="1"/>
          <p:nvPr/>
        </p:nvSpPr>
        <p:spPr>
          <a:xfrm>
            <a:off x="6598679" y="3279650"/>
            <a:ext cx="1926600" cy="88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Литературное имя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Псевдоним Платонов постепенно стал его постоянной фамилией в литературе и закрепился как имя крупного прозаика.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0958" y="4175"/>
            <a:ext cx="457088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6900" y="2056147"/>
            <a:ext cx="4005900" cy="11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Техника как часть судьбы героя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 инженера научил Платонова видеть мир через точные детали производства и организации труда. В его текстах техника никогда не нейтральна: она влияет на выбор, речь и поведение человека.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266900" y="273325"/>
            <a:ext cx="40059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Инженерный опыт и художественный взгляд на мир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266900" y="3491247"/>
            <a:ext cx="4005900" cy="11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Земля, труд и механизированное пространство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Канавы, котлованы, станции, мастерские и стройки у Платонова не просто декорации. Они создают среду, в которой человек проверяется на выносливость, ответственность и способность сохранить человечность.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57900" y="1705034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1920-е годы Платонов пишет стихи, рассказы и очерки, где революционная энергия уже соседствует с тревогой за судьбу простого человека.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66900" y="273325"/>
            <a:ext cx="8599800" cy="89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Раннее творчество: поиски собственного голоса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549033" y="2872072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тогда складывается его узнаваемая манера: необычный синтаксис, сдержанная интонация, внимание к внутреннему состоянию героя и точной бытовой детали.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559830" y="4039134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Ранние тексты показывают главный будущий конфликт Платонова: мечта о справедливом мире сталкивается с грубой и часто жестокой реальностью.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50" y="1636389"/>
            <a:ext cx="432900" cy="34632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0050" y="2340791"/>
            <a:ext cx="432900" cy="3463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70050" y="3001904"/>
            <a:ext cx="432900" cy="432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73365" y="3749596"/>
            <a:ext cx="432900" cy="3463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73365" y="4410702"/>
            <a:ext cx="432900" cy="432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66900" y="273325"/>
            <a:ext cx="8599800" cy="89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темы прозы Платонова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938327" y="1575088"/>
            <a:ext cx="7347300" cy="44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Одиночество и сиротство
</a:t>
            </a:r>
            <a:pPr algn="l" indent="0" marL="0">
              <a:lnSpc>
                <a:spcPct val="100000"/>
              </a:lnSpc>
              <a:buNone/>
            </a:pPr>
            <a:r>
              <a:rPr lang="en-US" sz="10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Платонова часто существуют на грани утраты дома, семьи и опоры. Через их судьбы писатель показывает уязвимость человека в историческом переломе.
</a:t>
            </a:r>
            <a:endParaRPr lang="en-US" sz="1053" dirty="0"/>
          </a:p>
        </p:txBody>
      </p:sp>
      <p:sp>
        <p:nvSpPr>
          <p:cNvPr id="12" name="Text 3"/>
          <p:cNvSpPr txBox="1"/>
          <p:nvPr/>
        </p:nvSpPr>
        <p:spPr>
          <a:xfrm>
            <a:off x="938327" y="2279490"/>
            <a:ext cx="7347300" cy="44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Сострадание как нравственная мера
</a:t>
            </a:r>
            <a:pPr algn="l" indent="0" marL="0">
              <a:lnSpc>
                <a:spcPct val="100000"/>
              </a:lnSpc>
              <a:buNone/>
            </a:pPr>
            <a:r>
              <a:rPr lang="en-US" sz="10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Платонова важнее всего способность заметить чужую боль. Милосердие в его прозе становится не эмоцией, а проверкой человеческой состоятельности.
</a:t>
            </a:r>
            <a:endParaRPr lang="en-US" sz="1053" dirty="0"/>
          </a:p>
        </p:txBody>
      </p:sp>
      <p:sp>
        <p:nvSpPr>
          <p:cNvPr id="13" name="Text 4"/>
          <p:cNvSpPr txBox="1"/>
          <p:nvPr/>
        </p:nvSpPr>
        <p:spPr>
          <a:xfrm>
            <a:off x="938327" y="2983891"/>
            <a:ext cx="7347300" cy="44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 и надежда на общее благо
</a:t>
            </a:r>
            <a:pPr algn="l" indent="0" marL="0">
              <a:lnSpc>
                <a:spcPct val="100000"/>
              </a:lnSpc>
              <a:buNone/>
            </a:pPr>
            <a:r>
              <a:rPr lang="en-US" sz="10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у Платонова связана не только с выживанием, но и с мечтой о будущем. Однако любая общая цель у него требует нравственной ответственности.
</a:t>
            </a:r>
            <a:endParaRPr lang="en-US" sz="1053" dirty="0"/>
          </a:p>
        </p:txBody>
      </p:sp>
      <p:sp>
        <p:nvSpPr>
          <p:cNvPr id="14" name="Text 5"/>
          <p:cNvSpPr txBox="1"/>
          <p:nvPr/>
        </p:nvSpPr>
        <p:spPr>
          <a:xfrm>
            <a:off x="943169" y="3688293"/>
            <a:ext cx="7347300" cy="44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и исторический проект
</a:t>
            </a:r>
            <a:pPr algn="l" indent="0" marL="0">
              <a:lnSpc>
                <a:spcPct val="100000"/>
              </a:lnSpc>
              <a:buNone/>
            </a:pPr>
            <a:r>
              <a:rPr lang="en-US" sz="10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 постоянно спрашивает, можно ли строить новое общество, не разрушая отдельную жизнь. Этот вопрос проходит через его романы, повести и рассказы.
</a:t>
            </a:r>
            <a:endParaRPr lang="en-US" sz="1053" dirty="0"/>
          </a:p>
        </p:txBody>
      </p:sp>
      <p:sp>
        <p:nvSpPr>
          <p:cNvPr id="15" name="Text 6"/>
          <p:cNvSpPr txBox="1"/>
          <p:nvPr/>
        </p:nvSpPr>
        <p:spPr>
          <a:xfrm>
            <a:off x="943169" y="4392688"/>
            <a:ext cx="7347300" cy="44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Трагедия и надежда
</a:t>
            </a:r>
            <a:pPr algn="l" indent="0" marL="0">
              <a:lnSpc>
                <a:spcPct val="100000"/>
              </a:lnSpc>
              <a:buNone/>
            </a:pPr>
            <a:r>
              <a:rPr lang="en-US" sz="10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в самых мрачных сюжетах Платонов не отказывается от веры в человеческую доброту. Надежда у него хрупка, но именно поэтому особенно ценна.
</a:t>
            </a:r>
            <a:endParaRPr lang="en-US" sz="1053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2135" y="105275"/>
            <a:ext cx="3998430" cy="4962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571900" y="563550"/>
            <a:ext cx="4002600" cy="96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языка Платонова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941881" y="1789307"/>
            <a:ext cx="3632700" cy="96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проза соединяет разговорную, книжную и канцелярскую лексику, создавая особую речь, где привычные слова звучат непривычно и тревожно, но точно передают состояние эпохи.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4941881" y="3049307"/>
            <a:ext cx="3632700" cy="96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язык отражает мир, в котором люди пытаются говорить о высоком, трагическом и утопическом средствами повседневной речи, часто обнажая ее внутреннюю сломанность.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9818" y="1962925"/>
            <a:ext cx="3610563" cy="2762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0000" y="513300"/>
            <a:ext cx="8034600" cy="10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произведения Платонова и время их создания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571900" y="2123650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показывает, как от раннего революционного поиска писатель постепенно приходит к более сдержанному и трагическому взгляду на человека.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571900" y="2965125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позже текст, тем заметнее в нем личная драма, нравственная усталость и отказ от простых утопических решений.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571900" y="4652825"/>
            <a:ext cx="3759300" cy="1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8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датировкам произведений А. П. Платонова; обобщение по литературоведческим справочникам и академическим изданиям.
</a:t>
            </a:r>
            <a:endParaRPr lang="en-US" sz="58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39750" y="2070575"/>
            <a:ext cx="37329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Платонов показывает провинциальный город, где стремление построить идеальное общество подчиняет себе все человеческое, превращая идею справедливости в опасный эксперимент.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66900" y="273325"/>
            <a:ext cx="8593500" cy="89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«Чевенгур»: роман о революционной утопии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539800" y="3391862"/>
            <a:ext cx="37329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 убедительно демонстрирует, что утопия, оторванная от реальной жизни, легко становится самообманом и источником новой трагедии для людей.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5140800" y="2070562"/>
            <a:ext cx="37329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действуют как носители абстрактной веры, но их путь приводит не к освобождению, а к насилию, распаду связей и внутренней пустоте.
</a:t>
            </a:r>
            <a:endParaRPr lang="en-US" sz="1000" dirty="0"/>
          </a:p>
        </p:txBody>
      </p:sp>
      <p:sp>
        <p:nvSpPr>
          <p:cNvPr id="10" name="Text 5"/>
          <p:cNvSpPr txBox="1"/>
          <p:nvPr/>
        </p:nvSpPr>
        <p:spPr>
          <a:xfrm>
            <a:off x="5140800" y="3388000"/>
            <a:ext cx="37329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Долгая история публикации лишь усилила значение текста: сегодня «Чевенгур» читается как одно из самых глубоких художественных размышлений о революции и ее цене.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50" y="3060000"/>
            <a:ext cx="4427700" cy="151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год создания повести, в которой стройка превращается в символ гибели живого настоящего.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5220000" y="3060000"/>
            <a:ext cx="36537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дата важна: именно в «Котловане» особенно ясно виден переход Платонова к предельно трагическому осмыслению исторического строительства.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70050" y="270000"/>
            <a:ext cx="8603700" cy="219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1930
</a:t>
            </a:r>
            <a:endParaRPr lang="en-US" sz="10000" dirty="0"/>
          </a:p>
        </p:txBody>
      </p:sp>
      <p:sp>
        <p:nvSpPr>
          <p:cNvPr id="7" name="Text 3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270050" y="4653075"/>
            <a:ext cx="4427700" cy="1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 П. Платонов. «Котлован» (1930).
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05381" y="2503134"/>
            <a:ext cx="3287100" cy="175473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0000" y="513300"/>
            <a:ext cx="8034600" cy="10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произведения Платонова и их особенности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571900" y="2123650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в разных жанрах Платонов возвращается к одной главной теме: человек проходит испытание историей.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571900" y="2965125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жанры у Платонова объединены общей проверкой человека на прочность в условиях истории, труда и утраты.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571900" y="4652825"/>
            <a:ext cx="3759300" cy="1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Произведения Андрея Платонова, литературно-биографические данные.
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7575" y="1965212"/>
            <a:ext cx="8320800" cy="27704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7575" y="513300"/>
            <a:ext cx="83208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строится конфликт в прозе Платонова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417601" y="1291200"/>
            <a:ext cx="83208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повторяющуюся логику его прозы: от общей мечты к столкновению с реальностью.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1750" y="1712975"/>
            <a:ext cx="1863900" cy="254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тексты Платонова не вписывались в официальный канон: в них слишком явно звучали сомнение, боль и сомнительная цена больших перемен, а не обязательный оптимизм.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266900" y="273325"/>
            <a:ext cx="8599800" cy="89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Платонов и советская цензура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3773850" y="1715782"/>
            <a:ext cx="1863900" cy="254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Из-за этого произведения нередко задерживали в печати, публиковали в сокращениях или откладывали на долгие годы, хотя литературная ценность текстов от этого не уменьшалась.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7005950" y="1712975"/>
            <a:ext cx="1863900" cy="254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Прижизненная репутация формировалась медленно: Платонова читали узкий круг и коллеги, а широкое признание пришло лишь после смерти, когда стало видно его масштаб.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6900" y="3060937"/>
            <a:ext cx="4022400" cy="208583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55244" y="3060937"/>
            <a:ext cx="4022400" cy="208583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6900" y="273325"/>
            <a:ext cx="8610600" cy="119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«Возвращение»: послевоенная тема семьи и доверия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270050" y="1991000"/>
            <a:ext cx="4018800" cy="8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Дом, в который трудно вернуться
</a:t>
            </a:r>
            <a:pPr algn="l" indent="0" marL="0">
              <a:lnSpc>
                <a:spcPct val="100000"/>
              </a:lnSpc>
              <a:buNone/>
            </a:pPr>
            <a:r>
              <a:rPr lang="en-US" sz="12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Солдат возвращается после войны не к торжеству, а к тишине, в которой всё стало чужим. Платонов показывает комнату, стол, детей и взгляд, полный настороженности: мир семьи приходится собирать заново, по частям, как после долгой и тяжёлой разлуки.
</a:t>
            </a:r>
            <a:endParaRPr lang="en-US" sz="1241" dirty="0"/>
          </a:p>
        </p:txBody>
      </p:sp>
      <p:sp>
        <p:nvSpPr>
          <p:cNvPr id="8" name="Text 3"/>
          <p:cNvSpPr txBox="1"/>
          <p:nvPr/>
        </p:nvSpPr>
        <p:spPr>
          <a:xfrm>
            <a:off x="4856895" y="2005129"/>
            <a:ext cx="4018800" cy="81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Любовь после молчания
</a:t>
            </a:r>
            <a:pPr algn="l" indent="0" marL="0">
              <a:lnSpc>
                <a:spcPct val="100000"/>
              </a:lnSpc>
              <a:buNone/>
            </a:pPr>
            <a:r>
              <a:rPr lang="en-US" sz="12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конфликт рассказа — не на фронте, а в доме, где нужно заново научиться доверять друг другу. В этой истории особенно важны письмо, порог, ожидание и осторожное примирение, потому что именно они передают послевоенную хрупкость человеческой близости.
</a:t>
            </a:r>
            <a:endParaRPr lang="en-US" sz="1221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057452" y="1808970"/>
            <a:ext cx="3511200" cy="132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Государственная цель в его прозе часто выглядит огромной и убедительной, однако она становится опасной, если начинает требовать от людей молчаливого согласия на страдание и потери.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513300"/>
            <a:ext cx="8034600" cy="8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Человек, техника и государство в мире Платонова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737327" y="1793320"/>
            <a:ext cx="3511200" cy="132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Платонов пишет о технике без восторга и без вражды: машины, стройки и планы у него важны, но они всегда проверяются тем, что происходит с живым человеком.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737327" y="3409720"/>
            <a:ext cx="3511200" cy="132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герои Платонова постоянно выбирают между абстрактной пользой и человеческой совестью: для писателя именно этот выбор определяет нравственную цену любого исторического проекта.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9818" y="1962925"/>
            <a:ext cx="3610563" cy="2762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0000" y="513300"/>
            <a:ext cx="8034600" cy="10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Повторяющиеся темы в прозе Платонова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571900" y="2123650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мотивы меняют форму от книги к книге, но сохраняют общий нравственный вопрос: как не утратить человека среди исторических перемен.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571900" y="2965125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первом плане у Платонова остаются труд, утопия и сострадание — именно они задают тон его художественному миру.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571900" y="4652825"/>
            <a:ext cx="3759300" cy="1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Произведения Андрея Платонова; тематический анализ прозы.
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30125" y="1624291"/>
            <a:ext cx="5047500" cy="53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проза помогает понять, что любой прогресс имеет цену, а большие цели не оправдывают равнодушия к конкретной человеческой жизни и боли.
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266900" y="273325"/>
            <a:ext cx="8599800" cy="89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Платонов важен для современного читателя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533118" y="2526467"/>
            <a:ext cx="5047500" cy="53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Платонов особенно убедителен там, где говорит о разобщённости, бедности и одиночестве: эти темы понятны подростку и современному обществу в целом.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33118" y="3428636"/>
            <a:ext cx="5047500" cy="53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тексты учат замечать нравственные последствия решений — в труде, в семье, в отношениях с природой и в общественных проектах.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533128" y="4248925"/>
            <a:ext cx="5047500" cy="53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Платонова развивает внутреннюю честность: он заставляет задавать трудные вопросы о совести, ответственности и границах допустимого ради общей идеи.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8169" y="1940746"/>
            <a:ext cx="218400" cy="1941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65221" y="1928612"/>
            <a:ext cx="218400" cy="218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66494" y="3541725"/>
            <a:ext cx="218400" cy="218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965544" y="3541725"/>
            <a:ext cx="218400" cy="2184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40000" y="513300"/>
            <a:ext cx="8034600" cy="8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Литературное признание и влияние после смерти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101762" y="1832088"/>
            <a:ext cx="33081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Позднее признание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58224" y="2389425"/>
            <a:ext cx="3465300" cy="74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Широкая оценка пришла после смерти писателя, когда стало ясно, что его проза открыла новую, очень честную интонацию русской литературы ХХ века.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388815" y="1832088"/>
            <a:ext cx="33081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Сильный язык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845274" y="2389425"/>
            <a:ext cx="3465300" cy="74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Платонов повлиял на авторов, для которых важны не только события, но и сама форма речи: его стиль стал образцом художественного мышления.
</a:t>
            </a:r>
            <a:endParaRPr lang="en-US" sz="1000" dirty="0"/>
          </a:p>
        </p:txBody>
      </p:sp>
      <p:sp>
        <p:nvSpPr>
          <p:cNvPr id="14" name="Text 6"/>
          <p:cNvSpPr txBox="1"/>
          <p:nvPr/>
        </p:nvSpPr>
        <p:spPr>
          <a:xfrm>
            <a:off x="1090087" y="3445200"/>
            <a:ext cx="33081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истории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546550" y="4002525"/>
            <a:ext cx="3465300" cy="74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опыт оказался важен для прозы о войне, антиутопии и исторических катастрофах, где человек показан не как лозунг, а как судьба.
</a:t>
            </a:r>
            <a:endParaRPr lang="en-US" sz="1000" dirty="0"/>
          </a:p>
        </p:txBody>
      </p:sp>
      <p:sp>
        <p:nvSpPr>
          <p:cNvPr id="16" name="Text 8"/>
          <p:cNvSpPr txBox="1"/>
          <p:nvPr/>
        </p:nvSpPr>
        <p:spPr>
          <a:xfrm>
            <a:off x="5389137" y="3445200"/>
            <a:ext cx="33081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Честность взгляда
</a:t>
            </a:r>
            <a:endParaRPr lang="en-US" sz="1400" dirty="0"/>
          </a:p>
        </p:txBody>
      </p:sp>
      <p:sp>
        <p:nvSpPr>
          <p:cNvPr id="17" name="Text 9"/>
          <p:cNvSpPr txBox="1"/>
          <p:nvPr/>
        </p:nvSpPr>
        <p:spPr>
          <a:xfrm>
            <a:off x="4845600" y="4002525"/>
            <a:ext cx="3465300" cy="74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Исследователи ценят Платонова за отказ скрывать трагическую сторону времени: именно это делает его классиком, к которому возвращаются снова и снова.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919883" y="2070000"/>
            <a:ext cx="4737333" cy="2257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50" y="273325"/>
            <a:ext cx="86076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Факты, которые нужно помнить об Андрее Платонове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66900" y="2278175"/>
            <a:ext cx="28722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таблица фиксирует основные биографические и литературные сведения, нужные для запоминания.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266900" y="3119650"/>
            <a:ext cx="28722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Платонов вырос из своей эпохи и одновременно превратил её опыт в литературу, где история и личная судьба неразделимы.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66900" y="4731750"/>
            <a:ext cx="2872200" cy="1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16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Биография Андрея Платонова, справочные и литературоведческие данные.
</a:t>
            </a:r>
            <a:endParaRPr lang="en-US" sz="616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142000" y="1345900"/>
            <a:ext cx="4860000" cy="22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Андрей Платонов: писатель совести и сострадания
</a:t>
            </a:r>
            <a:pPr algn="ctr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Платонов остаётся важным потому, что умеет говорить о прогрессе без иллюзий и о человеке без равнодушия. Его проза учит видеть цену мечты, труда и человеческого достоинства.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2026-05-23T17:26:15Z</dcterms:created>
  <dcterms:modified xsi:type="dcterms:W3CDTF">2026-05-23T17:26:15Z</dcterms:modified>
</cp:coreProperties>
</file>