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векторов: главная идея темы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длины векторов и угол между ними, давая одно число a·b.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школьной геометрии появляется скалярное произведение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в 9 классе помогают описывать направление и длину отрезков на плоскости. Скалярное произведение появляется после изучения координат и тригонометрии: в нём используется cos угла. С его помощью находят углы и проверяют перпендикулярность.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скалярного произведения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двух векторов a и b обозначается как a·b. Результат всегда число, а не новый вектор, поэтому его удобно сравнивать и анализировать.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зависит от длин |a| и |b| и угла α между ними. При остром угле a·b положительно, при прямом — равно нулю, при тупом — отрицательно.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записывают формулой: a·b = |a|·|b|·cos α. Чем ближе угол к 0°, тем больше влияние направления на результат.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значение в зависимости от угла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фиксированных длинах |a| и |b| меняется только cos α, поэтому кривая повторяет поведение косинуса.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видно: максимальное значение получается при сонаправленности (α = 0°), а ноль — при перпендикулярности (α = 90°).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определению a·b = |a|·|b|·cos α, без привязки к конкретным числам длин.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через угол и проекцию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cos α влияет на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α показывает взаимную «наклонённость» направлений векторов. Когда векторы смотрят почти в одну сторону, cos α близок к 1, и произведение получается большим по модулю. При повороте к 90° значение стремится к нулю.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как «вклад направления»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одного вектора на направление другого — это часть вектора, идущая вдоль «оси» второго. Именно её величина определяет размер a·b. Чем больше проекция по направлению, тем больше становится скалярное произведение.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Знак: где векторы «совпадают», а где «противоречат»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векторы сонаправлены, их проекции направлены одинаково, поэтому a·b положительно. При перпендикулярности проекция равна нулю. Когда направления противоположны, проекция меняет знак, и a·b становится отрицательным.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скалярного произведения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собраны ключевые записи: через длины и угол, а также через координаты в плоскости и в пространстве.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cos α результат зависит от направления, а формулы по координатам делают вычисления прямыми: достаточно подставить числа.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формул из школьного курса (9 класс) по теме скалярного произведения.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нахождения скалярного произведения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формулы зависит от того, какие данные даны в условии задачи (координаты или угол).
</a:t>
            </a:r>
            <a:endParaRPr lang="en-US" sz="1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8481" y="2167825"/>
            <a:ext cx="192938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256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скалярного произведения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Коммутативность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не меняется при перестановке векторов: a·b = b·a. Это удобно, когда удобнее считать в той записи, где числа меньше или проще.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векторов внутри скалярного произведения раскладывается: (a + b)·c = a·c + b·c. Так выражение можно разбить на несколько более простых вычислений.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умножить один из векторов на число k, то скалярное произведение умножится на k: (ka)·b = k(a·b). Поэтому коэффициенты проще вынести заранее.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из векторов нулевой, то скалярное произведение равно нулю: при a = 0 векторы «не дают вклада» в сумму. Это помогает быстро проверять ответы.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результата и взаимное расположение векторов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при изменении угла меняется только знак, если длины одинаковые: направление становится главным «индикатором».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a·b соответствует сближению направлений, нулевое — перпендикулярности, отрицательное — противоположности направлений.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формуле a·b = |a|·|b|·cos α (значения взяты как примеры с одинаковыми длинами векторов).
</a:t>
            </a:r>
            <a:endParaRPr lang="en-US" sz="74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и параллельность векторов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a·b = 0 и оба вектора ненулевые, то угол между ними равен 90°, значит векторы перпендикулярны. Это надёжный признак для проверки перпендикулярности по вычисленному произведению.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векторы параллельны и направлены одинаково, то угол α = 0°, а cos α = 1, поэтому a·b положительно. Если параллельны, но направлены в разные стороны, то α = 180°, и произведение становится отрицательным.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по координатам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курса математики (вычисления по формуле (x1,y1)·(x2,y2)=x1x2+y1y2).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Проверим скалярное произведение через координаты двух векторов. По знаку результата можно сразу сделать вывод о характере угла между ними.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значение соответствует острому углу, нулевое — прямому, отрицательное — тупому. Знак не требует отдельного нахождения угла.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угла при одинаковых длинах векторов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одинаковых длинах модно считать a·b = |a|·|b|·cos α. Поэтому при увеличении α значение меняется вместе с косинусом.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угол к 0°, тем больше произведение; в 90° оно равно нулю; при 120° становится отрицательным — направление «расходится» сильнее.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a·b = |a|·|b|·cos α (для наглядности взяты |a|=|b|=1).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4856" y="1773923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756" y="3545848"/>
            <a:ext cx="192938" cy="220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52748"/>
            <a:ext cx="206700" cy="206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скалярного произведения с физикой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силы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физике используют формулу работы: A = F·s·cos α. Здесь α — угол между направлением силы и перемещением, поэтому знак работы зависит от направления действия.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при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сила направлена так же, как перемещение (угол острый), cos α положителен. Тогда работа получается положительной: энергия передаётся «в сторону движения».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при противодействии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сила направлена против перемещения (угол тупой), cos α отрицателен. Скалярное произведение становится отрицательным, и работа указывает на торможение движения.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при перпендикулярности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сила перпендикулярна перемещению, угол равен 90°, и cos α = 0. Тогда работа равна нулю: сила меняет направление, но не совершает работу.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скалярное произведение помогает решать задачи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подбора формулы: координаты → сумма произведений координат; угол → множитель cos α.
</a:t>
            </a:r>
            <a:endParaRPr lang="en-US" sz="1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вектора как основа формулы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показывает, какая «часть» одного вектора работает вдоль направления второго. Если вектор почти совпадает с направлением другого, проекция большая, а значит и скалярное произведение возрастает.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Множитель cos α связывает геометрию угла с длинами: a·b = |a|·|b|·cos α. При α = 0° проекция максимальна, при 90° она равна нулю, при 180° меняет знак.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вычислении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при вычислениях по координатам: один минус потерялся, сложение забыли или в формулу подставили сам угол вместо cos α.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неверных выводов, всегда выписывайте формулу заранее и проверяйте: где нужна сумма произведений, а где — косинус угла.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по теме скалярного произведения (набор причин сформирован методически, численные баллы — условные).
</a:t>
            </a:r>
            <a:endParaRPr lang="en-US" sz="5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на коротких примерах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a·b &gt; 0, угол между векторами острый: направление «в целом совпадает». Для пар (2, 1) и (3, 2) результат будет положительным, значит угол не может быть прямым.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a·b = 0, угол прямой и вектора перпендикулярны (при ненулевых векторах). Для векторов (1, 4) и (4, −1) скалярное произведение равно нулю, следовательно, угол 90°.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a·b &lt; 0, угол тупой: вектора направлены частично противоположно. Для (1, 0) и (−2, 0) получаем отрицательный результат, поэтому угол не острый и не прямой.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ключевых формул и свойств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соберём главные записи: через угол и длины, через координаты в плоскости и пространстве, а также условие перпендикулярности.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формулы зависит от условия: дали координаты — используйте сумму произведений; дали угол — применяйте cos α. Знание знака помогает понять характер угла.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«Скалярное произведение векторов» (стандартные определения и следствия).
</a:t>
            </a:r>
            <a:endParaRPr lang="en-US" sz="66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86208"/>
            <a:ext cx="206700" cy="1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256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0031" y="2167825"/>
            <a:ext cx="192938" cy="220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 другими разделами математики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прямой и углы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помогает выражать и проверять углы между прямыми и направлениями. Через него удобно переводить геометрические вопросы в вычисления с координатами.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геометрия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плоскости и в пространстве скалярное произведение соединяет фигуры и числа: оно участвует в преобразованиях, проверках и поиске параметров.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a·b = 0 работает как «быстрая проверка». Вместо построений можно сразу установить перпендикулярность векторов по их координатам.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и прикладные расчёты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связывает cos α с геометрией, поэтому тема подготавливает к работе с тригонометрией. В дальнейшем она помогает решать прикладные задачи с направлениями.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одно число передает много информации о векторах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связывает длины и направление векторов в одно число: по знаку и величине можно находить угол, проверять перпендикулярность и решать задачи. Геометрический смысл, координаты и свойства работают вместе.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2026-05-12T03:09:13Z</dcterms:created>
  <dcterms:modified xsi:type="dcterms:W3CDTF">2026-05-12T03:09:13Z</dcterms:modified>
</cp:coreProperties>
</file>