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Побег: структура, виды и расположение листьев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важнейшая часть растения, обеспечивающая рост и фотосинтез.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побегов в биологии и истории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— ключевые органы растений, отвечающие за рост и размножение. Их строение помогает видам осваивать разные среды обитания и влиять на процесс фотосинтеза.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побега и его функции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побег?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это вегетативный орган растения, включающий стебель с листьями и почками. Он служит основой для роста и формирования новых органов.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побега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обеспечивает фотосинтез листьев, транспорт веществ по стеблю и развитие новых побегов и цветков из почек.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побега и их функции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опора и проводник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держит листья и цветки, обеспечивая механическую поддержку растения. Он также проводит воду и питательные вещества от корней к надземным частям.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фотосинтетические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поглощают свет и углекислый газ, превращая их в пищу для растения. Они регулируют испарение воды через устьица на своей поверхности.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зачаточные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формируют будущие побеги или цветки. Они располагаются в узлах и бывают вегетативными и генеративными, обеспечивая рост и размножение.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побегов: надземные и подземные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побеги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Располагаются выше почвы, несут листья и цветы. Участвуют в фотосинтезе и служат основой для роста растения.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побеги, которые служат для хранения питательных веществ и могут давать начало новым растениям.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луковицы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подземные побеги, запасая питание, обеспечивают вегетативное размножение и защиту от неблагоприятных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побегов по типу роста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побеги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Вырастают вертикально вверх, часто имеют твёрдый стебель. Пример — берёза или подсолнух. Эти побеги обеспечивают эффективное освещение листьев.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побеги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горизонтально по земле, укоренясь в узлах. Земляника и клевер размножаются таким образом, распространяясь по поверхности.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побеги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опору, обвивая её усиками или стеблем. Примеры — горох, хмель, фасоль. Это помогает растениям подниматься выше, к свету.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побегов для адаптации и выживания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клубники и гороха служат для закрепления на опоре, помогая растению распространяться и удерживаться.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на побегах розы защищают растение от животных, уменьшая повреждения.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 и чеснока накапливают воду и питательные вещества, обеспечивая выживание в неблагоприятных условиях.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побеги превращаются в колючки или клубни, что позволяет растению выживать при изменении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надземных и подземных побегов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примеры разных типов побегов показывают разнообразие адаптаций растений.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побеги обеспечивают фотосинтез и рост, подземные — запас и размножение, что расширяет возможности растения.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виды и расположение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новые побеги и листья, расположены в узлах стебля. Обычно крупнее и бывают плотнее, обеспечивая вегетативный рост растения.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цветки и соцветия, чаще округлые. Располагаются на верхушках побегов, обеспечивая половое размножение растения.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находятся в пазухах листьев или на вершинах побега, обеспечивая правильный рост и развитие новых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элементы побега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— место крепления листа и почки к стеблю, обеспечивающее соединение и поддержку.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Междоузлие — участок стебля между узлами, определяющий длину побега и расстояние между листьями.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Пазуха листа — угол между стеблем и листом, где часто развивается почка, из которой формируется новый побег.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основных компонентов побега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растений пропорции могут варьироваться, но обычно стебель преобладает по массе, обеспечивая механическую поддержку и транспорт веществ.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масса стебля обусловлена его ролью скелета и проводящей системы, а листья и почки обеспечивают физиологические функции.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2022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побега в жизни растения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побеге создают питательные вещества посредством фотосинтеза, преобразуя солнечный свет в органику. Это основа жизни растения и экосистемы вокруг.
</a:t>
            </a:r>
            <a:endParaRPr lang="en-US" sz="1094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по стеблю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содержит сосудистую систему, которая переносит воду и минеральные вещества от корней к листьям и обратно, гарантируя стабильное питание тканей.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органов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побеге развиваются в новые побеги, цветы или листья, обеспечивая рост и размножение растения, а также его адаптацию к окружающим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побегов в природе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имеют удлинённые, прочные побеги, выдерживающие значительные нагрузки (например, у ели или дуба).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обладают более короткими, но густо ветвящимися побегами, что повышает их конкуренцию за свет (смородина, роза).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формируют гибкие, нежные побеги, быстро восстанавливающиеся после повреждений (одуванчик, пшеница).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растений, как у малины, формируются двухлетние побеги с фазами вегетативного роста и плодоношения, что отражает их жизненную стратегию.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листорасположения на побеге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порядка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Листорасположение влияет на освещённость и воздушный обмен. Правильное размещение увеличивает эффективность фотосинтеза и развитие растения.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листорасположения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три основных типа: очередное — по одному листу в узле; супротивное — по два листа; мутовчатое — три и более листьев в узле.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Очередное листорасположение: особенности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расположены по одному в каждом узле, чередуясь вокруг стебля, создавая спиральное построение.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уменьшает затенение нижних листьев, обеспечивая равномерное освещение и максимальный фотосинтетический потенциал.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 для многих деревьев и кустарников, включая яблоню, берёзу и лиственницу, что способствует их приспособлению к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Супротивное и мутовчатое листорасположение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супротивном расположении на узле находится два листа напротив друг друга, как в клене и бузине.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Мутовчатое листорасположение характеризуется наличием трёх и более листьев, равномерно окружающих стебель, как у элодеи и олеандра.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типы распределяют солнечный свет равномерно по листьям, повышая фотосинтетическую эффективность.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обеспечивает лучшую поддержку и оптимальное использование пространства побега.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940570"/>
            <a:ext cx="8625000" cy="26382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листорасположения и примеры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трёх основных типов листорасположения, давая примеры и их экологическое значение.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листорасположения способствуют адаптации растений к световым условиям их среды обитания.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хрестоматия по ботанике, 2021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листорасположения в жизнедеятельности растений
</a:t>
            </a:r>
            <a:endParaRPr lang="en-US" sz="2147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варианты листорасположения отражают эволюционные адаптации к условиям освещённости и водного режима в ареале растений.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расположение листьев повышает фотосинтез и уменьшает взаимное затенение, что важно для роста и выживания.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листорасположение в природных условиях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преобладают теневыносливые виды с широкими листьями и мутовчатым или супротивным расположением, например бузина и элодея.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растения имеют прямостоячие побеги и компактные листья для снижения испарения, таких как ковыль и типчак.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болотах распространены стелющиеся побеги, быстро укореняющиеся в условиях повышенной влажности и насыщенности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побегов и листорасположения для растений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побегов и их листорасположение определяют рост, размножение и адаптацию растений, обеспечивая эффективное использование ресурсов и выживание в разнообразных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2026-05-08T01:55:49Z</dcterms:created>
  <dcterms:modified xsi:type="dcterms:W3CDTF">2026-05-08T01:55:49Z</dcterms:modified>
</cp:coreProperties>
</file>