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Боккаччо и его место в литературе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сделал жизнь людей главной темой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XIV века жила между расцветом городов и тяжёлыми испытаниями: войнами, нестабильностью и чумой. На этом фоне литература стала внимательнее смотреть на реального человека, его выбор и повседневную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XIV века: города, кризисы и новые идеи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Джованни Боккаччо родился в 1313 году, вероятнее всего в Чертальдо или во Флоренции. Его юность прошла в Неаполе, где он увидел придворную культуру и образованное общество.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право, латинский язык и литературу, но всё больше тянулся к сочинительству. Знакомство с античными авторами и живой городской средой расширило его кругозор.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от Неаполя помогли Боккаччо понять, как разнообразна человеческая жизнь. Позже это заметно отразилось в его интересе к характерам, поступкам и обычным людям.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 Боккаччо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моря и дворцовая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предстал перед молодым Боккаччо как шумный портовый город с крепостными стенами, дворцами и многолюдными улицами. Здесь он увидел, как рядом существуют торговля, власть и изящная придворная жизнь.
</a:t>
            </a:r>
            <a:endParaRPr lang="en-US" sz="1328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рукописи и первые замыслы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Неаполе Боккаччо начал писать свои первые произведения и знакомиться с литературными традициями. Образ книг и рукописей помогает показать атмосферу города, где учёность сочеталась с яркой повседневностью.
</a:t>
            </a:r>
            <a:endParaRPr lang="en-US" sz="1321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в жизни молодого Боккаччо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«Декамерон» — его самое известное произведение. Эта книга сделала Боккаччо мастером новеллы и показала, как интересно можно рассказывать о жизни самых разных 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«Фьямметта» раскрывает переживания героини и показывает, что Боккаччо умел писать не только смешные и острые истории, но и психологически тонкие тексты о любви.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«Филострато» и «Тезеида» связаны с поэтической традицией и античными сюжетами. Они подтверждают, что автор свободно работал не только в прозе, но и в стихах.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знаменитых женщинах» и труды о Данте и античных авторах показывают его интерес к истории литературы и учёной работе. Боккаччо был ещё и внимательным исследователем своего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Джованни Боккаччо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Боккаччо писал в разных жанрах, но особенно прославился как прозаик и новеллист.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занимает художественная проза; остальные направления дополняют образ автора-гуманиста и учёного.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общеизвестной жанровой классификации произведений Боккаччо; точные количественные доли в источниках не фиксируются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творчества Боккаччо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1348: чума во Флоренции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 связано с эпидемией, которая заставила людей искать защиту от бедствия и страха.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из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молодых людей покидают Флоренцию и отправляются в загородный дом, где могут жить спокойно и безопасно.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дней рассказов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выбирается тема, а участники по очереди рассказывают новеллы, создавая единый и разнообразный сборник.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новелл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десять дней рождается книга из 100 историй, в которых объединены разные характеры, судьбы и жизненные ситуации.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«Декамерон»: состав и замысел книги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композиционных звеньев книги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«Декамерон»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56034"/>
            <a:ext cx="431178" cy="431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2234" y="1949450"/>
            <a:ext cx="333259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79987"/>
            <a:ext cx="431180" cy="3832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99151"/>
            <a:ext cx="431180" cy="344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идеи «Декамерона»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новеллах бывает радостной, трудной и неожиданной. Боккаччо показывает, что чувства могут менять судьбу человека и подталкивать его к смелым поступкам.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спасаются не силой, а умом. Быстрая реакция, наблюдательность и умение говорить точно помогают им выйти из сложных ситуаций.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в книге играет большую роль. Иногда одно неожиданное событие меняет всё, поэтому судьба героев зависит не только от их планов.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высмеивает жадность, лицемерие и глупость. Особенно заметно это в историях, где внешняя важность оказывается пустой и смешной.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новеллах появляются купцы, монахи, дворяне, ремесленники и горожане. Такой круг персонажей делает книгу похожей на живую картину общества XIV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86422"/>
            <a:ext cx="3848986" cy="1375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по-разному Боккаччо писал о человеке: через новеллу, психологическую повесть и биографический сборник.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показывают широту интересов Боккаччо: от занимательных историй до серьёзного внимания к личности и истории.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 произведениях Джованни Боккаччо; датировки и названия могут различаться в отдельных изданиях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произведений Боккаччо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Боккаччо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писал не только по-латыни, но и на живом итальянском языке, который был ближе к речи горожан. Благодаря этому его тексты звучали понятно и естественно для образованного читателя.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особенно заметны ясность изложения, точные бытовые детали и живые диалоги. Он умел передавать не только события, но и настроение, характер человека и тон разговора.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соединял шутку, наблюдательность и умение увлечь читателя с первых строк. Именно поэтому народный итальянский язык в его книгах стал важным литературным средством, а не только разговорной речью.
</a:t>
            </a:r>
            <a:endParaRPr lang="en-US" sz="13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города в центре повествования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новеллах Боккаччо действуют купцы, монахи, ремесленники, женщины и молодые влюблённые. Каждый из них показывает свою сторону жизни: ум, легкомыслие, жадность или находчивость.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сцены, которые создают правдоподобие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точно описывает одежду, еду, дома, улицы и разговоры героев. Такие подробности помогают представить повседневную жизнь итальянского города XIV века и делают истории особенно убедительными.
</a:t>
            </a:r>
            <a:endParaRPr lang="en-US" sz="159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Боккаччо и бытовые детали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новеллах темы нередко переплетаются: одна история может быть и смешной, и поучительной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человеческая смекалка и жизненные испытания, а не чудеса или сказочные события.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«Декамерона» Джованни Боккаччо; общеизвестная тематическая классификация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«Декамероне»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73979"/>
            <a:ext cx="435964" cy="3875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Боккаччо, Данте и Петрарка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Петраркой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Петраркой Боккаччо поддерживал личные и творческие связи. Их письма и встречи стали важной частью культуры эпохи и показали, как писатели могли обмениваться идеями и книгами.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как 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очень высоко ценил Данте, изучал его наследие и написал о нём «Жизнь Данте». Он также комментировал «Божественную комедию», помогая читателям лучше понимать великого поэта.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авторов связаны с рождением гуманизма. В центре их интереса — человек, его разум, чувства и внутренний мир, а не только религиозные темы и старые средневековые представления.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стиль и темы Боккаччо перешли в литературу Италии, Франции и Англии.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Боккаччо повлиял на европейскую литературу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жизни Боккаччо всё больше занимался учёными трудами, изучал латинских авторов и писал комментарии к Данте. Это сделало его известным не только как рассказчика, но и как учёного.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Чертальдо и умер там в 1375 году. Эти поздние годы показывают, как писатель постепенно переходил от занимательных новелл к серьёзным филологическим занятиям.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позднее творчество помогает увидеть широту интересов Боккаччо. Он соединял любовь к литературе, уважение к античности и стремление лучше понять язык, тексты и историю культуры.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Боккаччо и обращение к науке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ключевых событий жизни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видно, что творческий расцвет Боккаччо пришёлся на середину XIV века, а позднее он всё больше обращался к научным занятиям.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издания по истории итальянской литературы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Джованни Боккаччо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 которой начинается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Боккаччо, чаще всего вспоминают «Декамерон». В школьных и университетских курсах он помогает понять, как в литературе появился интерес к обычным людям и их повседневной жизни. На иллюстрации хорошо смотрятся старая книга, перо и рукопись.
</a:t>
            </a:r>
            <a:endParaRPr lang="en-US" sz="1006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можно увидеть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Боккаччо легко передать через предметы эпохи: книжную миниатюру, листы рукописи, чернильницу и портрет в старинной одежде. Такие детали сразу создают атмосферу XIV века и напоминают о времени, когда книга переписывалась вручную.
</a:t>
            </a:r>
            <a:endParaRPr lang="en-US" sz="97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который говорит с современным читателем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остаётся понятным и сегодня, потому что он писал о чувствах, ошибках, смекалке и выборе. Его книги читают не только как памятник старой литературы, но и как живые истории о людях, похожих на нас.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в современной культуре и школьном изучении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изучают как пример того, как литература становится ближе к жизни обычных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Боккаччо — в соединении интересного рассказа, наблюдения за человеком и нового взгляда на литературу.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Джованни Боккаччо; общеизвестные литературоведческие оценки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Боккаччо остаётся важным писателем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Боккаччо: писатель, который приблизил литературу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Боккаччо показал, что литература может рассказывать о реальных людях, их чувствах, слабостях и выборе. Его книги стали важным шагом от средневековой традиции к новому взгляду на человека.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2026-05-22T23:53:54Z</dcterms:created>
  <dcterms:modified xsi:type="dcterms:W3CDTF">2026-05-22T23:53:54Z</dcterms:modified>
</cp:coreProperties>
</file>