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история жизни: информация и изменения
</a:t>
            </a:r>
            <a:endParaRPr lang="en-US" sz="3516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информацию, а эволюция меняет её.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наследственность и происхождение жизни связаны
</a:t>
            </a:r>
            <a:endParaRPr lang="en-US" sz="1736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наследственности и происхождение жизни связаны одной логикой: система должна хранить информацию, копировать её и иногда изменяться. Именно на этом пересечении возникают гены, признаки и первые самовоспроизводящиеся структуры.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ДНК, гены, признаки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535600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носитель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 — молекула, в которой записана наследственная информация. Последовательность нуклеотидов определяет, какие белки будут синтезироваться и какие признаки могут проявиться у организма.
</a:t>
            </a:r>
            <a:endParaRPr lang="en-US" sz="1184" dirty="0"/>
          </a:p>
        </p:txBody>
      </p:sp>
      <p:sp>
        <p:nvSpPr>
          <p:cNvPr id="11" name="Text 2"/>
          <p:cNvSpPr txBox="1"/>
          <p:nvPr/>
        </p:nvSpPr>
        <p:spPr>
          <a:xfrm>
            <a:off x="3384562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ген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ДНК, связанный с определённым продуктом или признаком. Один ген не всегда отвечает только за один признак: его действие может быть шире.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0175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упаковывают ДНК в клетке и обеспечивают её передачу при делении. У эукариот они образуют набор, характерный для вида.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942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набор наследственных факторов организма. Фенотип — их наблюдаемое проявление, включающее внешний вид, физиологию и поведение.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95546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формируется не только наследственностью: среда тоже влияет на его развитие. Поэтому одинаковый генотип может проявляться по-разному в разных условиях.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 аллели: как устроено наследование
</a:t>
            </a:r>
            <a:endParaRPr lang="en-US" sz="2073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46 хромосом, то есть 23 пары. В каждой паре одна хромосома унаследована от матери, а другая — от отца, поэтому признаки имеют два источника наследственной информации.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варианты одного и того же гена. Именно их сочетание в конкретной паре хромосом часто определяет различия между особями одного вида.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 зависит не только от самих генов, но и от того, какие аллели оказались вместе в зиготе после оплодотворения.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и доминантность: основа законов Менделя
</a:t>
            </a:r>
            <a:pPr algn="l" indent="0" marL="0">
              <a:lnSpc>
                <a:spcPct val="90000"/>
              </a:lnSpc>
              <a:buNone/>
            </a:pPr>
            <a:r>
              <a:rPr lang="en-US" sz="2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аллели расходятся в гаметы и снова соединяются при оплодотворении.
</a:t>
            </a:r>
            <a:endParaRPr lang="en-US" sz="202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2155955"/>
            <a:ext cx="4724400" cy="965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проявляется скрытое расхождение аллелей; фенотипическое доминирование не означает исчезновения рецессивного аллеля.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законы Менделя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во втором поколении показывают, что наследование идёт по дискретным единицам, а не через полное смешение признаков.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 признаков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Менделя подтвердил, что наследственные факторы сохраняются и передаются отдельно, даже если в первом поколении виден только доминантный признак.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опыты Г. Менделя на горохе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на примере гороха
</a:t>
            </a:r>
            <a:endParaRPr lang="en-US" sz="2543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гороха с контрастными признаками показывает, как одинаковый фенотип гибридов F1 скрывает различие аллелей и приводит к расщеплению во втором поколении.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аллель не «побеждает» полностью
</a:t>
            </a:r>
            <a:endParaRPr lang="en-US" sz="2226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100" cy="16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гетерозигота занимает промежуточное положение между двумя гомозиготами. Поэтому красные и белые цветки могут давать розовые, а не только один из исходных вариантов.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проявление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кодоминировании оба аллеля проявляются одновременно и не подавляют друг друга. Такой тип наследования хорошо показывает, что гены работают не всегда по простой схеме «сильный — слабый».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сложнее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от классической схемы не отменяют законов наследственности, а уточняют их. Реальные признаки часто зависят от нескольких механизмов и от конкретной пары аллелей.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демонстрируют множественные аллели и кодоминирование: результат наследования определяется сочетанием вариантов, полученных от обоих родителей.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групп крови AB0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AB0 удобна для изучения наследования, потому что по комбинации аллелей можно заранее предсказать возможную группу крови ребёнка.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как пример наследования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механизма создают разнообразие потомства: мутации и рекомбинация.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по наследственной изменчивости
</a:t>
            </a:r>
            <a:endParaRPr lang="en-US" sz="1191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рекомбинация создают наследственную изменчивость, без которой отбор не может накапливать новые полезные признаки.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тот же генотип может проявляться по-разному в разных условиях.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генотип не задает один-единственный результат: на проявление признака влияют условия роста, питания и развития.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родителя с одинаковым фенотипом могут передать детям разные наборы аллелей.
</a:t>
            </a:r>
            <a:pPr algn="l" indent="0" marL="0">
              <a:lnSpc>
                <a:spcPct val="115000"/>
              </a:lnSpc>
              <a:buNone/>
            </a:pPr>
            <a:r>
              <a:rPr lang="en-US" sz="126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наследования Г. Менделя
</a:t>
            </a:r>
            <a:endParaRPr lang="en-US" sz="1269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 родителей с одинаковым внешним признаком скрытые сочетания аллелей могут различаться и по-разному распределяться среди потомков.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отличить живую систему от неживой.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биологии живого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живой системы обычно выделяют несколько обязательных свойств: обмен веществ, самовоспроизведение, наследственность и изменчивость.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гипотезы чаще всего обсуждают в современной биологии.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гипотез происхождения жизни в школьной биологии
</a:t>
            </a:r>
            <a:endParaRPr lang="en-US" sz="121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обычно рассматривают несколько научных сценариев происхождения жизни, каждый из которых объясняет отдельные этапы перехода от химии к биологии.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43207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первичного бульона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587798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протоклеткам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таких соединений могли возникать протоструктуры, напоминающие примитивные капсулы, где вещества уже удерживались вместе и становились менее зависимыми от окружающей воды.
</a:t>
            </a:r>
            <a:endParaRPr lang="en-US" sz="998" dirty="0"/>
          </a:p>
        </p:txBody>
      </p:sp>
      <p:sp>
        <p:nvSpPr>
          <p:cNvPr id="11" name="Text 2"/>
          <p:cNvSpPr txBox="1"/>
          <p:nvPr/>
        </p:nvSpPr>
        <p:spPr>
          <a:xfrm>
            <a:off x="323199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Молнии, ультрафиолетовое излучение и вулканическая активность могли ускорять химические реакции, усложняя состав среды и повышая вероятность образования более крупных молекул.
</a:t>
            </a:r>
            <a:endParaRPr lang="en-US" sz="998" dirty="0"/>
          </a:p>
        </p:txBody>
      </p:sp>
      <p:sp>
        <p:nvSpPr>
          <p:cNvPr id="12" name="Text 3"/>
          <p:cNvSpPr txBox="1"/>
          <p:nvPr/>
        </p:nvSpPr>
        <p:spPr>
          <a:xfrm>
            <a:off x="594955" y="2090563"/>
            <a:ext cx="2019600" cy="942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древнем океане могли накапливаться простые органические вещества, образованные из газов атмосферы и воды под действием внешних источников энергии.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8435340" y="4482077"/>
            <a:ext cx="326431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как среда зарождения жизни
</a:t>
            </a:r>
            <a:endParaRPr lang="en-US" sz="178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океана горячие флюиды встречаются с холодной морской водой, создавая резкие перепады температуры, давления и химического состава.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22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 минералов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из выходящих растворов могут действовать как естественные катализаторы, ускоряя реакции и помогая образованию более сложных органических соединений.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49" y="33172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концентрация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 и каналы в породах способны удерживать вещества рядом друг с другом, повышая их концентрацию и облегчая взаимодействие молекул.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54" y="33219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среда рассматривается как один из правдоподобных сценариев, потому что она одновременно дает энергию, химическое разнообразие и защищенные микропространства.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РНК-мир: молекула информации и копирования
</a:t>
            </a:r>
            <a:endParaRPr lang="en-US" sz="2166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роль РНК
</a:t>
            </a:r>
            <a:pPr algn="l" indent="0" marL="0">
              <a:lnSpc>
                <a:spcPct val="100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гипотезе, РНК могла быть первой молекулой, которая одновременно несла сведения и участвовала в химических превращениях, то есть совмещала информационную и каталитическую функции.
</a:t>
            </a:r>
            <a:endParaRPr lang="en-US" sz="1073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копирования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молекула способна копировать себя неидеально, появляются варианты, а вместе с ними — наследуемые различия, на которых может действовать отбор.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не требует сразу полного набора современных биологических систем: она позволяет представить более простой этап, предшествующий ДНК, белкам и клетке в привычном виде.
</a:t>
            </a:r>
            <a:endParaRPr lang="en-US" sz="1089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биологией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РНК-мир часто считают важным мостом между неорганической химией и появлением первых эволюционирующих систем.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химии к наследственности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от химической эволюции к появлению наследуемости и возможности отбора.
</a:t>
            </a:r>
            <a:endParaRPr lang="en-US" sz="225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от молекул к жизни
</a:t>
            </a:r>
            <a:endParaRPr lang="en-US" sz="2505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наследования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только вещества, но нет копирования, система не передает признаки следующему поколению и не накапливает изменения во времени.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возникает копирование с ошибками, появляются варианты молекул или структур, а значит — материал для отбора и дальнейшего усложнения.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наследуемые изменения делают эволюцию направленным процессом: удачные варианты сохраняются чаще, чем менее успешные.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Информация, которая меняет мир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информацию, изменчивость создает разнообразие, а отбор закрепляет удачные сочетания. Те же принципы помогают понять и эволюцию организмов, и возможный переход от химии к 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2026-07-26T13:20:51Z</dcterms:created>
  <dcterms:modified xsi:type="dcterms:W3CDTF">2026-07-26T13:20:51Z</dcterms:modified>
</cp:coreProperties>
</file>