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Оказание первой доврачебной помощи: базовые знания по биологии и безопасности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быстро и безопасно до приезда врачей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помощь изучается на биологии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или резкое ухудшение состояния сразу затрагивают дыхание, кровообращение и работу мозга. Поэтому знания о строении человека помогают понять, почему счет идет на минуты и как не навредить до приезда помощи.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действий в любой экстренной ситуации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обстановку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рядом нет огня, дыма, электричества, транспорта и других угроз. Помогать можно только тогда, когда вы сами остаетесь в безопасности.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посмотрите, отвечает ли человек, дышит ли он, есть ли сильное кровотечение, признаки удушья, ожога или травмы. Это помогает понять, что опаснее всего.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только безопасное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приезда помощи можно остановить кровь, укрыть пострадавшего, охладить ожог или придать удобное положение. Главное — не делать ничего рискованного и не давать лекарства без указания взрослых.
</a:t>
            </a:r>
            <a:endParaRPr lang="en-US" sz="1087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вызовите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серьезная, позовите взрослых и наберите 112. Диспетчеру важно быстро получить точный адрес, ориентир и краткое описание происшествия.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усугубляйте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насильно поить человека без сознания, давать алкоголь или еду, пытаться лечить неизвестными способами и резко перемещать пострадавшего при подозрении на тяжелую травму.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опасности и вызов помощи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экстренной ситуации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сообщать в службу 112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точного адреса и ближайшего ориентира: номер дома, этаж, подъезд, остановка, магазин или школьное здание. Чем точнее место, тем быстрее прибудет помощь.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опишите случившееся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Сообщите, что именно произошло: падение, ожог, кровотечение, потеря сознания, удушье или отравление. Короткое и ясное описание помогает диспетчеру понять срочность вызова.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о состоянии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Уточните, сколько пострадавших, есть ли дыхание, сильная кровь, судороги или признаки спутанного сознания. Эти сведения нужны, чтобы направить нужную помощь.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завершайте звонок рано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сообщения оставайтесь на связи и отвечайте на вопросы диспетчера. Он может подсказать, что делать до приезда бригады, и это важно выполнять точно.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быстро проверить у пострадавшего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самые опасные признаки, потому что они связаны с угрозой жизни.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первую очередь проверяют дыхание и сильное кровотечение, затем оценивают сознание и цвет кожи.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алгоритм первой помощи и первичная оценка состояния пострадавшего
</a:t>
            </a:r>
            <a:endParaRPr lang="en-US" sz="7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8317" y="0"/>
            <a:ext cx="473496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сознания: положение и первые действия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дыхательные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должна быть слегка запрокинута, а рот — свободен от посторонних предметов. Это помогает воздуху проходить легче и уменьшает опасность перекрытия дыхания.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давайте ничего внутрь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предлагать воду, еду или таблетки, даже если кажется, что человеку станет лучше. Без сознания он может подавиться или не суметь проглотить.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на бок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без сознания, но дышит, его укладывают в устойчивое боковое положение. Так снижается риск удушья, если появится рвота или западет язык.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поднимайте резко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нельзя резко усаживать, трясти или заставлять вставать. После потери сознания организму нужен покой, а дальнейшие действия должны быть осторожными и спокойными.
</a:t>
            </a:r>
            <a:endParaRPr lang="en-US" sz="10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дыхание отсутствует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Обеспечьте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возможно, освободите пространство вокруг пострадавшего, чтобы взрослые могли подойти без помех. Школьник должен помочь организовать место и не мешать работе спасателей.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Реанимацию проводят обученные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Сердечно-легочную реанимацию выполняют только подготовленные взрослые или обученные люди. Ваша главная задача — быстро сообщить о проблеме и дождаться профессиональной помощи.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зовите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дыхания — крайне опасное состояние, потому что мозг и сердце быстро страдают от нехватки кислорода. Немедленно вызывайте 112 и зовите взрослых.
</a:t>
            </a:r>
            <a:endParaRPr lang="en-US" sz="10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кровотечение: как остановить потерю крови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снимайте пропитанную повязку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ткань быстро намокла кровью, ее не убирают. Сверху накладывают новый слой и продолжают давить, чтобы не сорвать уже образовавшийся сгусток.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Приподнимите конечность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нет подозрения на перелом и резкой боли, руку или ногу можно слегка приподнять. Это иногда уменьшает кровотечение, но не заменяет давление на рану.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Надавите на рану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место кровотечения нужно плотно прижать чистую ткань, салфетку или бинт. Сильное прямое давление помогает замедлить потерю крови и выиграть время до помощи.
</a:t>
            </a:r>
            <a:endParaRPr lang="en-US" sz="1092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Вызовите 112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глубокой ране, обильной крови, слабости, бледности или головокружении нужна срочная помощь. Чем быстрее приедут медики, тем меньше риск опасной кровопотери.
</a:t>
            </a:r>
            <a:endParaRPr lang="en-US" sz="11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кровотечении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 сильной потере крови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первая помощь подходит при разных травмах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травмы важно выбрать только те действия, которые не усиливают повреждение и не мешают оценить состояние пострадавшего.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серьезнее риск для тканей и дыхания, тем важнее покой, холод и наблюдение, а не активные действия.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первой помощи по теме урока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что происходит с кожей и как помочь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ожога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повреждается горячим предметом, паром или пламенем, поэтому первым шагом становится прекращение воздействия тепла и осторожное охлаждение водой.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Пораженное место охлаждают прохладной проточной водой 10–20 минут. Это уменьшает боль, замедляет повреждение тканей и помогает избежать более глубокого ожога.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врача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ожоге лица, кистей, паха, большой площади тела или сильной боли требуется срочная медицинская помощь. Пузыри не прокалывают, а на кожу не наносят масла и кремы.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4359" y="0"/>
            <a:ext cx="32280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Ушибы, растяжения и переломы: признаки и первая помощь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обычно сопровождается болью, отеком и появлением синяка. Помощь состоит в покое и холоде через ткань, чтобы уменьшить воспаление и неприятные ощущения.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растяжении повреждаются связки, поэтому боль усиливается при движении и нагрузке. Важны ограничение активности, холод и бережное обращение с травмированной частью тела.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часто вызывает резкую боль, деформацию и невозможность двигать конечностью. До осмотра врача поврежденную область нужно максимально обездвижить и не пытаться выпрямлять.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Подручная фиксация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косынка, шина или плотный предмет, ими фиксируют конечность в удобном положении. Это снижает боль и помогает избежать дополнительного повреждения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46397" y="919100"/>
            <a:ext cx="6051406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Носовое кровотечение: правильные и неправильные действия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запомнить безопасные действия и типичные ошибки, которые могут усилить кровотечение.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 — не дать крови попасть в горло и дождаться остановки кровотечения без лишних движений.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при носовом кровотечении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Удушье: попадание пищи или предмета в дыхательные пути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 может говорить, кашлять или дышать, это признак серьезного удушья. Воздух не поступает в легкие, поэтому помощь нужна немедленно.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поить пострадавшего и пытаться достать предмет вслепую. Такие действия могут протолкнуть его глубже или ухудшить состояние дыхательных путей.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Срочный вызов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сразу звать взрослых и вызывать 112. Если человек кашляет, это защитная реакция, и ему не мешают без необходимости.
</a:t>
            </a:r>
            <a:endParaRPr lang="en-US" sz="10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 на отравление: последовательность действий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безопасный порядок действий до приезда медицинской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Обморок, перегрев и переохлаждение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потерял сознание ненадолго, его укладывают горизонтально и приподнимают ноги, если нет травмы. Так улучшается приток крови к мозгу и уменьшается риск повторного обморока.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переохлаждении человека укрывают сухой одеждой или одеялом и согревают постепенно. Нельзя использовать горячую ванну или резкое нагревание, потому что это опасно для организма.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перегреве пострадавшего нужно перенести в тень, убрать лишнюю одежду и обеспечить прохладный воздух. Воду дают только при полном сознании, чтобы не вызвать ухудшение состояния.
</a:t>
            </a:r>
            <a:endParaRPr lang="en-US" sz="11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когда помощь нужна немедленно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этих случаях нельзя ждать, пока состояние «пройдет само». Быстрый вызов 112 особенно важен при угрозе дыханию и кровообращению.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состояния, при которых мозг и сердце быстро страдают от нехватки кислорода или потери крови.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экстренных состояний по теме первой помощи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 оказании первой помощи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6200" y="199160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одного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нельзя оставлять без присмотра, если состояние может ухудшиться. Даже при внешне спокойном виде ему может внезапно стать хуже.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07278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давать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давать неизвестные лекарства, алкоголь или еду без необходимости. Это может помешать помощи и осложнить состояние пострадавшего.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38359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ожоги неправильно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нельзя смазывать маслом и прокалывать пузыри. Такие действия усиливают повреждение кожи и повышают риск инфекции.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443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вытаскивать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 застрявшие предметы не вынимают самостоятельно, особенно при травме шеи или позвоночника. Резкие движения могут причинить дополнительный вред.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00522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скрывать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ждать слишком долго или скрывать ухудшение состояния от взрослых. При сомнениях лучше сразу вызвать помощь и описать все признаки.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первой доврачебной помощи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 безопасности, продолжается быстрым вызовом 112 и завершается простыми, но правильными действиями. Эти знания помогают сохранить жизнь и дождаться врачей без лишнего риска.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2026-06-01T13:18:47Z</dcterms:created>
  <dcterms:modified xsi:type="dcterms:W3CDTF">2026-06-01T13:18:47Z</dcterms:modified>
</cp:coreProperties>
</file>