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дорожного движения и ДТП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дороге зависит от каждого участника движения.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школьнику важно знать правила дороги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школьник идёт, едет или ждёт транспорт. На переходе, остановке, во дворе и возле школы одна ошибка может привести к травме и задержке движения.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считается участником дорожного движения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 дорожного движения — это не только водитель. Это и пешеход, и пассажир, и велосипедист, и человек на средстве индивидуальной мобильности.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они находятся на дороге или рядом с ней и влияют на безопасность движения. У каждого есть свои права, обязанности и границы допустимого поведения.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своей роли помогает заранее оценивать риск и не создавать опасность для себя и других участников дороги.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основных участников движения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обязанности и типичные ошибки, которые чаще всего приводят к опасным ситуациям.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дороге зависит не от одного человека, а от дисциплины каждого участника.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дорожного движения; учебные материалы по безопасности дорожного движения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Пешеход: правила безопасного перехода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на проезжую часть нужно остановиться, посмотреть налево и направо и убедиться, что водители видят пешехода. Переходить следует только в разрешённом месте.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перехода нельзя отвлекаться на телефон или наушники. На нерегулируемом переходе особенно важно не спешить, потому что обзор может быть ограничен, а машины движутся быстро.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и его главная ответственность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управляет источником повышенной опасности, поэтому обязан строго соблюдать правила движения, выбирать безопасную скорость и держать дистанцию до других участников.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требуется у школ, во дворах, на перекрёстках, возле остановок и в тёмное время суток. В этих местах пешеходов труднее заметить вовремя.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Важнейшая задача водителя — заранее предвидеть опасность и быть готовым остановиться, если рядом находятся дети, велосипедисты или пассажиры транспорта.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причины ДТП с участием детей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опасность возникает там, где есть спешка, плохой обзор и отсутствие внимания к обстановке.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связаны с человеческой ошибкой и невидимостью участника для других.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схема причин ДТП с участием детей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дорожно-транспортное происшествие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типичной цепочке событий при ДТП.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двор и школа: разные условия риска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главная опасность связана с внезапным выездом автомобиля, движением задним ходом и тем, что дети могут оказаться слишком близко к машине.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школы риск повышается из-за припаркованных автомобилей, узких проходов и спешки учеников, родителей и водителей, которые высаживают пассажиров.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обычной улице движение опаснее из-за большей скорости транспорта, поворотов, перекрёстков и плотного потока машин в разное время суток.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любом месте особенно важно не терять внимание, не выбегать на дорогу и заранее замечать то, что может закрывать обзор или мешать остановке.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светофора и действия пешехода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светофора подсказывают, когда можно переходить дорогу, а когда нужно ждать.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зелёном сигнале нужно смотреть по сторонам и оценивать обстановку перед переходом.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дорожного движения Российской Федерации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Знаки, которые помогают школьнику идти безопасно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Знак, который виден издалека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школьного перехода стоят знакомые синие и белые таблички, и пешеход сразу понимает, где можно переходить дорогу. Рядом со знаком «Пешеходный переход» ребёнок останавливается, смотрит по сторонам и только потом делает шаг на проезжую часть.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знак предупреждает заранее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«Дети» или «Осторожно, дети» напоминает водителю сбросить скорость и быть особенно внимательным. Такие знаки часто ставят возле школы и во дворах, где пешеходы могут появиться неожиданно, а обзор для водителя бывает ограничен.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для велосипедиста и пассажира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«Велосипедная дорожка» и «Остановка автобуса» подсказывают, где безопасно ехать, ждать транспорт и не мешать другим. Рядом со школой такие указатели помогают выбрать правильный маршрут и заранее заметить, где движение людей особенно активное.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 в автобусе и автомобиле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автомобиле необходимо всегда пристёгиваться ремнём безопасности. Нельзя отвлекать водителя разговорами, играми и внезапными движениями, потому что его внимание должно быть сосредоточено только на дороге.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небольшой скорости непристёгнутый пассажир может получить серьёзную травму при резкой остановке. Поэтому спокойное поведение и соблюдение правил безопасности важны для каждого, кто едет в транспорте.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 пассажир должен стоять или сидеть спокойно, держаться за поручни и не перемещаться по салону во время движения. Это помогает сохранить равновесие при резком торможении и поворотах.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возникает опасность для пешехода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опасные точки — там, где люди и транспорт находятся очень близко друг к другу, а обзор часто закрыт машинами или поворотом.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выше на перекрёстках и у переходов: там много движений, спешка и необходимость быстро оценивать обстановку.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«Участники дорожного движения. Дорожно-транспортное происшествие»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 самокат: безопасное движение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Двигайся только по разрешённым местам: велодорожке, тротуару или обочине, если это допускают правила и обстановка. Не выезжай на проезжую часть внезапно и заранее выбирай безопасный маршрут.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шлем и световозвращающие элементы, чтобы тебя было лучше видно в сумерках, в дождь и рядом с машинами. Заметность особенно важна в местах с плотным движением и плохим освещением.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поворотом подавай сигнал рукой и убедись, что рядом нет пешеходов, велосипедистов и автомобилей. Резкий манёвр без предупреждения создаёт опасность для всех участников движения.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дождя, в темноте и на скользкой поверхности снижай скорость заранее. В таких условиях тормозной путь становится длиннее, а оценить расстояние до препятствия и машины гораздо труднее.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ДТП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дорожно-транспортном происшествии для школьников и свидетелей.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до приезда взрослых и медиков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проверь, в сознании ли пострадавший, и есть ли дыхание. После этого сразу вызови помощь и спокойно следи за состоянием человека, не оставляя его одного до прибытия взрослых.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сильное кровотечение, аккуратно прижми рану чистой тканью или бинтом. Постарайся не делать лишних движений и не снимать одежду без необходимости, чтобы не усилить повреждение.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возможной травме головы, шеи или позвоночника человека нельзя переносить без крайней необходимости. Его лучше укрыть от холода, успокоить и дождаться медицинской помощи на месте.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повышает риск ДТП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обстановке опасность усиливается, если водитель или пешеход одновременно нарушают несколько правил поведения.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факторов риска действует сразу, тем выше вероятность аварии, особенно вечером и в плохую погоду.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«Участники дорожного движения. Дорожно-транспортное происшествие»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нарушения правил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нарушение правил дорожного движения могут назначить штраф, провести разбор в полиции и потребовать возместить ущерб. Чем серьёзнее нарушение, тем тяжелее последствия для всех участников.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правила нарушил ребёнок, ответственность часто несут родители или законные представители. Поэтому взрослые должны объяснять безопасное поведение и следить за соблюдением правил.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тяжёлое последствие нарушений — травмы и гибель людей. Эти события нельзя быстро исправить, поэтому осторожность на дороге важнее любого спора или спешки.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помогают предотвратить ДТП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и их результат на дороге.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привычки — внимательность, заметность и соблюдение правил — заметно снижают вероятность аварии и тяжесть последствий.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«Участники дорожного движения. Дорожно-транспортное происшествие»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каждого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дороге зависит от поведения пешеходов, водителей, пассажиров и велосипедистов. Если быть внимательным, соблюдать знаки и правильно действовать при опасности, можно сохранить здоровье и жизнь.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2026-05-20T23:15:33Z</dcterms:created>
  <dcterms:modified xsi:type="dcterms:W3CDTF">2026-05-20T23:15:33Z</dcterms:modified>
</cp:coreProperties>
</file>