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Грибоедов: писатель, дипломат, человек эпохи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«Горя от ума», дипломат и музыкант, ярко выразивший дух своего времени.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и его эпоха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жил в начале XIX века, когда в дворянском обществе спорили о долге, службе и свободе мысли. Его жизнь и комедия точно передали важные черты этой эпохи.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 Грибоедова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жизни Грибоедова в краткой хронологии.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Грибоедова вместила и литературный успех, и важную государственную службу, и трагический финал.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С. Грибоедове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образование Грибоедова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1795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Грибоедов родился в Москве в дворянской семье. С ранних лет он отличался способностями и любознательностью.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начал изучать языки, много читал и внимательно наблюдал за людьми. Это развивало его память и точность мысли.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университете дала ему широкое гуманитарное образование и усилила интерес к литературе, истории и общественной жизни.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окончанию учёбы Грибоедов уже был человеком редкой культуры, который хорошо сочетал знания, талант и дисциплину.
</a:t>
            </a:r>
            <a:endParaRPr lang="en-US" sz="10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Грибоедов: талант и разносторонность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рано проявил музыкальные способности: он играл на фортепиано и сочинял. При этом его отличали остроумие, точная речь и интерес к литературе.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собеседник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входил в круг образованных людей и быстро завоёвывал уважение. В нём удивительно сочетались артистический талант, ум и серьёзное отношение к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круг общения Грибоедова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Грибоедов увидел мир чинов, правил и светских разговоров. Эти наблюдения помогли ему позже создать правдивую сатиру на дворянское общество.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он познакомился с другой средой — военной, служебной и дипломатической. Это расширило его кругозор и усилило интерес к государственной службе.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карьере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окружении часто обсуждали выгоду, чины и мнение общества. Такие темы потом стали важными в «Горе от ума».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писателя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запоминал живую речь, привычки и поведение людей. Именно поэтому персонажи его комедии выглядят такими узнаваемыми и естественными.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главной комедии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связь между жизненным опытом Грибоедова и созданием «Горя от ума».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возвращается в дом Фамусова после долгого отсутствия и сразу попадает в среду, где главными считаются чин, богатство и удобные правила поведения.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прямо, не боится спорить и защищает право человека думать самостоятельно. Из-за этого герой кажется чужим для окружающих.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сталкиваются два мира: новый, более свободный взгляд на жизнь и старое дворянское общество, которое не хочет меняться.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ума»: сюжет и основной конфликт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 в конфликте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увидеть, как по-разному они относятся к уму, карьере и общественным правилам.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пьесы — столкновение независимой мысли с миром привычек, выгод и страха перед переменами.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комедия «Горе от ума»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быстро разошлась в списках, потому что люди узнавали в ней свою жизнь: службу, светские разговоры, сплетни и страх быть не таким, как все.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«Горе от ума» стало знаменитым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написал пьесу живым, точным и очень выразительным языком. Реплики героев звучат естественно и легко запоминаются.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показал не только смешные, но и серьёзные стороны общества: лицемерие, чинопочитание и нежелание думать самостоятельно.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фразы из комедии стали крылатыми, поэтому произведение продолжают цитировать, изучать и обсуждать до сих пор.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из комедии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короткие реплики из «Горя от ума» передают характер героя, смысл высказывания и сцену, в которой фраза прозвучала.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пьесы запоминаются, потому что звучат естественно и точно выражают мысль без длинных объяснений.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комедия «Горе от ума»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комедии близок к живой разговорной речи, но каждое слово в нём точно выверено. Благодаря этому реплики звучат естественно и одновременно очень выразительно.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соединяет бытовую интонацию, насмешку и краткость. Поэтому многие фразы легко запоминаются, а герои сразу узнаются по тому, как и о чём они говорят.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языковая точность сделала «Горе от ума» образцом русской комедии XIX века. Пьеса показала, что разговор на сцене может быть и смешным, и умным, и острым.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и русский язык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Грибоедов-дипломат на Кавказе и в Персии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жизни Грибоедов служил дипломатом на Кавказе и участвовал в делах, связанных с отношениями России и Персии после войны 1826–1828 годов. Его работа требовала точности, выдержки и знания восточной обстановки.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1828 году он был назначен полномочным министром в Персию. Это была очень ответственная должность: от дипломатических переговоров зависели государственные интересы, безопасность людей и выполнение договорённостей между странами.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рано завершившаяся жизнь сделала его судьбу особенно драматичной и усилила интерес к его личности в литературе и истории.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было Грибоедову, когда его жизнь трагически оборвалась в Тегеране.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А. С. Грибоедова: 1795–1829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таланты Грибоедова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разных интересов помогало ему смотреть на людей и события шире, чем многим его современникам.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 его личности дополняли друг друга: литература давала слово, дипломатия — опыт, а языки и музыка развивали слух к форме и смыслу.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биографии и творчества А. С. Грибоедова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занял особое место в литературе первой половины XIX века, потому что сумел показать живых людей, а не условные книжные фигуры. Это сближает его с реалистической традицией.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«Горе от ума» слышна речь своего времени: спор о чинах, службе, воспитании и свободе мысли. Такая точность сделала комедию важной для истории русской литературы.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влияние заметно в развитии сатиры и комедии. Писатели позже учились у него остроте наблюдения, умению раскрывать характер через речь и показывать общественные пороки без прямых нравоучений.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Грибоедова среди русских писателей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комедия разоблачает общественные пороки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фамусовское общество приводит к духовной неподвижности и одиночеству Чацкого.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689" y="3307602"/>
            <a:ext cx="216825" cy="247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Грибоедове в России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Грибоедова носят улицы и площади во многих городах. Так в повседневной городской жизни сохраняется память о писателе, чья комедия стала частью национальной культуры.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уроки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 изучают в школе как одно из главных произведений русской драматургии. Ученики знакомятся с его героями, афоризмами и главным конфликтом между умом и косностью.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учреждения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культурные центры, названные в честь Грибоедова, напоминают о нём как о человеке книги, языка и образования. Его имя связывают с литературой и просвещением.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дипломате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Грибоедова помнят не только как автора комедии, но и как дипломата. Его жизнь показывает, что служение государству и служение слову могут быть тесно связаны.
</a:t>
            </a:r>
            <a:endParaRPr lang="en-US" sz="11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 о Грибоедове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редкой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был не только писателем, но и музыкантом, дипломатом, знатоком языков. В его биографии удивляет то, как естественно соединялись образование, талант и государственная служба. Такой человек сразу вызывал уважение и интерес современников.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одной великой комедии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слава Грибоедова связана с «Горем от ума». В этой пьесе он показал умного и независимого героя, который не хочет мириться с ложью и пустыми правилами света. Именно поэтому комедия до сих пор звучит современно.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Судьба, ставшая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Грибоедова завершилась трагически, но его имя не исчезло из памяти культуры. Портрет писателя, книга, нотный лист и дипломатические символы помогают увидеть в нём человека, чья судьба соединила искусство и государственную службу.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важен и сегодня, потому что научил замечать ценность ума, честности и свободы мысли. Его комедия, написанная почти два века назад, по-прежнему помогает понимать людей и общество.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остаётся современным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2026-05-23T03:26:20Z</dcterms:created>
  <dcterms:modified xsi:type="dcterms:W3CDTF">2026-05-23T03:26:20Z</dcterms:modified>
</cp:coreProperties>
</file>