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Вселенной: от Большого взрыва к современному космосу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Вселенной — около 13,8 млрд лет; мы проследим главные этапы и ключевые вопросы.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происхождение и развитие Вселенной изучают в школьной науке
</a:t>
            </a:r>
            <a:endParaRPr lang="en-US" sz="2804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картина эволюции Вселенной собирается из данных астрономии, физики и космологии. Среди главных «улиц» наблюдений — реликтовое излучение, красное смещение, лёгкие элементы и далекие сверхновые типа Ia.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10^27 K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такой температуре ранняя Вселенная была настолько экстремальной, что условия для привычных атомов ещё не возникали.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температуры ранней Вселенной в стандартной космологической модели (Большой взрыв).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взрыв — это не взрыв в готовом пространстве, а расширение самого пространства. В первые доли секунды температура превышала 10^27 K; фундаментальные взаимодействия ещё не были полностью разделены, а материя существовала как частицы.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этапы: от расширения к строительству материи
</a:t>
            </a:r>
            <a:endParaRPr lang="en-US" sz="2338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этапов в стандартной космологической модели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снижалась температура Вселенной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охлаждение тесно связано с тем, когда частицы «собираются» в атомы и когда свет начинает свободно распространяться.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изменение физических условий объясняет переход от горячей плазмы к нейтральному газу, что напрямую связано с появлением реликтового излучения.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значения температуры из стандартной космологии (рекомбинация и современная температура реликтового излучения), логарифмическая шкала для наглядности.
</a:t>
            </a:r>
            <a:endParaRPr lang="en-US" sz="8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нуклеосинтез: рождение лёгких элементов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минуты после начала сформировались ядра водорода, гелия-4, дейтерия и небольшие количества лития-7. Это закрепилось как базовый «химический фундамент» будущих звёзд.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массе примерно около 75% барионов приходится на водород и около 25% — на гелий. Соотношение объясняется физикой ранней плотной горячей фазы.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элементы (кроме следовых количеств) не успели образоваться в первичную эпоху. Они появляются позже — внутри звёзд и при вспышках сверхновых.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реакций зависела от температуры и плотности, которые быстро менялись. Поэтому состав оказался «запротоколирован» на ранней стадии космической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 как след ранней Вселенной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Сигнал, пришедший из глубокой древности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микроволновое излучение возникло примерно через 380 тысяч лет после Большого взрыва, когда Вселенная стала прозрачной. Его средняя температура сегодня составляет 2,725 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температурные колебания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флуктуации температуры отражают ранние неоднородности плотности. Именно из них позднее выросли крупные структуры — галактики; анизотропии, измеренные миссией Planck, подтверждают модель горячей ранней Вселенной.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972" y="1595710"/>
            <a:ext cx="2254684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эпохи космической истории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 можно читать как последовательность «условий», которые меняют состав Вселенной и определяют, что именно мы видим сегодня.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происходят постепенно: сначала формируются базовые компоненты, затем — атомы, потом — источники света и, наконец, структура на больших масштабах.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космологическая модель и обобщение основных наблюдательных оценок времён эпох.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 появление прозрачной Вселенной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путь фотонов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Фотоны перестают постоянно рассеиваться на заряженных частицах и начинают распространяться почти беспрепятственно. Это резко меняет «прозрачность» космоса.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до ~3000 K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падает настолько, что электроны становятся способными связываться с ядрами. В результате формируются нейтральные атомы вместо плазмы.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наблюдаемого следа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становится прозрачной, а раннее состояние становится доступно для изучения через реликтовое излучение, пришедшее к нам спустя миллионы лет.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 и расширение Вселенной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измеряют красное смещение спектральных линий и сопоставляют его с дистанцией по «лестнице расстояний».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зависимости v=H0·d означает, что чем дальше галактика, тем сильнее «растягивается» её свет по мере пути к нам.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Хаббла; значение параметра H0 ≈ 70 км/с/Мпк приводится как ориентир из наблюдательных оценок.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000" y="1779938"/>
            <a:ext cx="493523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века и появление первых звёзд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века после рекомбинации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рекомбинации Вселенная стала прозрачной, но ещё не имела ярких источников света. Поэтому наступил длительный период, когда прямых сигналов от звёзд почти не было.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звёзды Population III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звёзды сформировались из почти не обогащённого тяжёлыми элементами газа. Их состав был беден элементами тяжелее гелия, а излучение было особенно интенсивным и горячим.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Реионизация межзвёздного газа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Ультрафиолетовые фотоны звёзд Population III ионизировали окружающий газ. Так началась космическая реионизация, постепенно вернувшая материи способность сильнее взаимодействовать с излучением.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формировались галактики и космическая паутина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сгущений к галактикам в тёмной материи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Вселенной существовали небольшие неоднородности плотности. В тех областях, где гравитация тёмной материи была сильнее, вещество стягивалось плотнее и служило «скелетом» для будущих галактик. Со временем это проявлялось в росте структур разного масштаба.
</a:t>
            </a:r>
            <a:endParaRPr lang="en-US" sz="87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итоге появляются разные типы галактик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накопления материи в галактиках возникали разные условия: где-то преобладали спокойные потоки и диски, а где-то — слияния и турбулентность. Так формировались спиральные и эллиптические системы. Их формы отражают историю роста и взаимодействий.
</a:t>
            </a:r>
            <a:endParaRPr lang="en-US" sz="84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Паутина: нити, узлы и огромные пустоты
</a:t>
            </a:r>
            <a:pPr algn="ctr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Крупномасштабная структура складывается как сеть. Нити проводили вещество между узлами скоплений, а между ними оставались протяжённые области меньшей плотности — космические пустоты. Поэтому галактики оказываются «собраны» не случайно, а по законам этой геометрии.
</a:t>
            </a:r>
            <a:endParaRPr lang="en-US" sz="8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современная Вселенная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веществе скрыты звёзды, планеты, газ и пыль, но его доля мала. Тем не менее именно оно образует наблюдаемую «видимую» Вселенную.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ΛCDM подтверждается тем, что гравитация и расширение согласуются с доминированием тёмной энергии и тёмной материи. Оставшаяся часть объясняет наблюдаемые структуры.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оценки в рамках модели ΛCDM, типично опирающиеся на данные миссии Planck (примерно 2018 год).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как скрытая основа галактик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присутствие проявляется в гравитационном линзировании: искривление света от далёких объектов показывает распределение массы. Картина линз подтверждает, что масса распределена иначе, чем только звёзды, газ и пыль.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гравитацию только по видимому веществу, скорости вращения и быстрый рост крупномасштабных структур не сходятся. Тёмная материя устраняет эти расхождения и лучше объясняет наблюдения.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почти не взаимодействует со светом, но создаёт дополнительную гравитацию. Поэтому звёзды в галактиках удерживаются так, как будто их «скелет» гораздо массивнее видимого вещества.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 и ускоренное расширение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интерпретации через тёмную энергию
</a:t>
            </a:r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распространённое объяснение связывает ускорение с тёмной энергией. В простейшем варианте она близка к космологической постоянной, равномерно «вшитой» в пространство.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сверхновых типа Ia и другие данные показали: расширение Вселенной не замедляется, а нарастает. Это стало важным указателем на существование компоненты, меняющей динамику космоса.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Развёртывание космологической модели ΛCDM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тёмной материи и тёмной энергии даёт стройную картину эволюции: образование структур, фоновое излучение и текущая геометрия. Модель становится рамкой для прогнозов наблюдений.
</a:t>
            </a:r>
            <a:endParaRPr lang="en-US" sz="1162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будущего сценария
</a:t>
            </a:r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тёмная энергия сохраняет свои свойства, влияние ускорения будет только усиливаться. Тогда горизонты видимости сужаются, звездообразование снижается, а самые дальние галактики постепенно «исчезают» из наблюдений.
</a:t>
            </a:r>
            <a:endParaRPr lang="en-US" sz="12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будущего Вселенной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эволюция тёмной энергии определяет, что будет происходить с масштабами и звёздным формированием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и происхождение вещества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вроде углерода, кислорода, азота, кремния и железа появляются в звёздах. Часть формируется за счёт термоядерных реакций в их недрах, а более тяжёлые — при взрывах сверхновых.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этого круговорота прост: звёзды обогащают межзвёздный газ «металлами» в астрономическом смысле. Позже этот газ становится сырьём для новых звёзд и планетных систем.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рождаются новые поколения звёзд, химический состав уже не первозданный, а наследует предыдущие циклы. Поэтому химия Вселенной накапливается ступенчато, а не появляется «с нуля» каждый раз.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Атомы, из которых состоит тело человека, прошли тот же путь: элементы возникли в звёздных объектах, затем вошли в межзвёздную среду и были включены в состав формирующихся систем. Так «космическое прошлое» становится частью биологии.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звездообразования в масштабах времени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тренд: в прошлом галактики активно рождали звёзды, а затем темп снизился. Это отражает уменьшение доступного холодного газа.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«пика» и последующего затухания помогает объяснять эволюцию галактик: сегодня их рост сильнее зависит от переработки и слияний, а не от постоянного притока сырья.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Иллюстративная, условно нормированная кривая по обобщённым наблюдениям космического звездообразования; точные значения зависят от метода и набора данных (обзорные результаты, в т.ч. по дальним галактикам).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восстанавливают космическую хронологию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сопоставляют красное смещение галактик и спектральные линии, чтобы выстроить временную шкалу. Чем больше сдвиг, тем дальше объект и тем раньше он наблюдался в истории Вселенной.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сверхновые: их относительная «яркость по стандарту» помогает измерять расстояния на космологических масштабах. Эти данные особенно полезны для проверки картины ускоренного расширения.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Картину дополняют реликтовое излучение и данные телескопов вроде Planck и James Webb, а также компьютерные модели. Независимые методы согласуются, поэтому современная космология считается весьма проверяемой.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развивается и продолжает меняться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Вселенной — это путь от горячего плотного начала к сложной системе структур. Сейчас ключевую роль играют тёмная материя и тёмная энергия, а будущее зависит от их свойств.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2026-05-12T10:15:58Z</dcterms:created>
  <dcterms:modified xsi:type="dcterms:W3CDTF">2026-05-12T10:15:58Z</dcterms:modified>
</cp:coreProperties>
</file>