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территории — это единая система, а не набор отдельных частей.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 природном территориальном комплексе
</a:t>
            </a:r>
            <a:endParaRPr lang="en-US" sz="323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взаимосвязанная система
</a:t>
            </a:r>
            <a:endParaRPr lang="en-US" sz="2396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любой территории компоненты природы постоянно влияют друг на друга: рельеф направляет воду, климат определяет увлажнение, а почвы и растительность отвечают на эти условия. Поэтому изменение одного элемента вызывает цепочку последствий во всём комплексе.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природного территориального комплекса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1312050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породы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горные породы создают основу территории. Они определяют высоты, склоны, неровности поверхности и во многом задают, где будет скапливаться вода и как будут развиваться другие компоненты.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2029223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приносит тепло и влагу, а значит влияет на испарение, количество осадков и длительность тёплого периода. От него во многом зависит, какие растения смогут расти на данной территории.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9525" y="2746398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и почвы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и подземные воды увлажняют местность, размывают породы и формируют сток. На основе пород, влаги и органических остатков возникают почвы, которые служат основой для жизни растений.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9525" y="3463573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закрепляет почву, сохраняет влагу и создаёт условия для животных. Животный мир, в свою очередь, приспосабливается к рельефу, воде, климату и типу растительного покрова.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59525" y="4180748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комплекса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ПТК нельзя узнать по одному признаку. Его особенности определяются совместным действием всех компонентов, поэтому важны не отдельные элементы, а их сочетание на конкретной территории.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 как внешний облик ПТК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54575" y="1748394"/>
            <a:ext cx="1695935" cy="10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 — это то, как природный комплекс выглядит на местности. По нему можно сразу заметить рельеф, водоём, растительность и другие признаки, которые вместе создают общий облик территории.
</a:t>
            </a:r>
            <a:endParaRPr lang="en-US" sz="950" dirty="0"/>
          </a:p>
        </p:txBody>
      </p:sp>
      <p:sp>
        <p:nvSpPr>
          <p:cNvPr id="12" name="Text 3"/>
          <p:cNvSpPr txBox="1"/>
          <p:nvPr/>
        </p:nvSpPr>
        <p:spPr>
          <a:xfrm>
            <a:off x="42044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Видимая картина местности
</a:t>
            </a:r>
            <a:endParaRPr lang="en-US" sz="1171" dirty="0"/>
          </a:p>
        </p:txBody>
      </p:sp>
      <p:sp>
        <p:nvSpPr>
          <p:cNvPr id="13" name="Text 4"/>
          <p:cNvSpPr txBox="1"/>
          <p:nvPr/>
        </p:nvSpPr>
        <p:spPr>
          <a:xfrm>
            <a:off x="2213753" y="1748394"/>
            <a:ext cx="1695935" cy="10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Ландшафты бывают равнинными, холмистыми, горными, речными или озёрными. Каждый тип отличается соотношением высот, форм поверхности, увлажнения и характером растительного покрова.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2279626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ландшафтов
</a:t>
            </a:r>
            <a:endParaRPr lang="en-US" sz="1171" dirty="0"/>
          </a:p>
        </p:txBody>
      </p:sp>
      <p:sp>
        <p:nvSpPr>
          <p:cNvPr id="15" name="Text 6"/>
          <p:cNvSpPr txBox="1"/>
          <p:nvPr/>
        </p:nvSpPr>
        <p:spPr>
          <a:xfrm>
            <a:off x="4072939" y="1748394"/>
            <a:ext cx="1695935" cy="10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ландшафте хорошо видно, как компоненты природы связаны между собой: лес может расти на склоне, а у реки часто встречается пойменный луг и более влажная почва.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13880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взаимодействия
</a:t>
            </a:r>
            <a:endParaRPr lang="en-US" sz="1171" dirty="0"/>
          </a:p>
        </p:txBody>
      </p:sp>
      <p:sp>
        <p:nvSpPr>
          <p:cNvPr id="17" name="Text 8"/>
          <p:cNvSpPr txBox="1"/>
          <p:nvPr/>
        </p:nvSpPr>
        <p:spPr>
          <a:xfrm>
            <a:off x="354573" y="3762875"/>
            <a:ext cx="2614189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 одном рисунке можно определить, где расположен берег, где склон, где вода и где растительность. Поэтому ландшафт помогает понять устройство ПТК без сложных схем.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56119" y="3193175"/>
            <a:ext cx="2411097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изображение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3149227" y="3762875"/>
            <a:ext cx="2614189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 удобен для наблюдения и сравнения разных территорий. По нему легче увидеть, чем одна природная местность отличается от другой и какие условия в ней преобладают.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3250773" y="3193175"/>
            <a:ext cx="2411097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природный комплекс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природные компоненты складываются в единую систему.
</a:t>
            </a:r>
            <a:endParaRPr lang="en-US" sz="149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природных комплексов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граница ПТК заметна сразу: её образуют река, берег озера, обрыв, резкая смена высоты или переход к другим горным породам. Такая линия легко определяется на местности.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Постепенные переходы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границы бывают размытыми и плавными. Это видно там, где лес постепенно сменяется лугом, равнина — возвышенностью, а одна природная зона — другой без резкого рубежа.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не всегда совпадают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рубежи редко совпадают с административными. Граница области или района может проходить совсем не там, где заканчивается лес, долина, болото или другой природный комплекс.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разнообразие ПТК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природные комплексы формируются под влиянием нескольких факторов сразу, но в школьных примерах чаще всего решающими оказываются климат и рельеф.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различаются тепло, влага и формы поверхности, тем заметнее отличие ПТК даже на близких территориях.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оценка факторов для объяснения темы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ПТК разного ранга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природные комплексы бывают очень крупными и совсем небольшими. С уменьшением ранга возрастает роль местных особенностей территории.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ранг ПТК, тем подробнее проявляются местные различия рельефа, влаги и растительности.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природных территориальных комплексов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природных территориальных комплексов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1312050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 тайга — крупные ПТК с разными условиями тепла и влаги. В тундре растительность низкая и редкая, а в тайге преобладают хвойные леса.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2029223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 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много трав и открытых пространств, а в пустынях влаги очень мало. Поэтому здесь особенно заметны различия почв, растительности и приспособлений животных.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9525" y="2746398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 прибрежные комплексы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побережье, речная долина и болото объединяет сильное влияние воды. Эти территории отличаются влажностью, типом почв и характерной растительностью.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9525" y="3463573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котловина и другие горные ПТК отличаются перепадами высот, изменением температуры и влажности. В горах природа часто меняется очень быстро на небольшом расстоянии.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59525" y="4180748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ПТК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особенно хорошо можно наблюдать тайгу, смешанные леса, степи, болота и речные долины. Именно они наглядно показывают разнообразие природных условий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ПТК речной долины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долина включает русло, пойму, террасы и склоны. Каждая часть отличается высотой, увлажнением и условиями жизни, поэтому весь комплекс выглядит неоднородным.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долины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16144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Недалеко от реки почвы обычно более влажные, чем на окружающих участках. Это создаёт условия для луговой и кустарниковой растительности, а также для животных, связанных с водой.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среда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берегам часто растут деревья и кустарники, которые укрепляют почву и защищают её от размыва. На пойме нередко встречаются луга с густой травой.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47125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берегов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116144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долина хорошо показывает связь между водой, рельефом и живыми организмами. Поэтому её легко узнать по извилистой реке, разной высоте берегов и смене растительных сообществ.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08687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долина заметна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компонентами природы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компонент не только зависит от других, но и сам влияет на всю территорию. Поэтому ПТК меняется как единая система.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число связей связано с рельефом: он задаёт направление стока, влажность и условия для остальных компонентов.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«Природный территориальный комплекс»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3800" y="1326325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 тайга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зоны отличаются прежде всего количеством тепла и влаги. В тундре мало тепла, а в тайге влаги достаточно для распространения лесов и заболоченных участков.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483800" y="2265988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и широколиственные леса формируются там, где тепла больше, чем в тайге. Здесь меняются почвы, состав деревьев, животные и условия жизни человека.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83800" y="3205664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и степь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зонах меньше лесов и больше открытых пространств. Основную роль играют травы, плодородные почвы и сравнительно тёплый, но не слишком влажный климат.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3800" y="4145340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зона влияет на хозяйство, заселение и способы использования земли. Поэтому она рассматривается как один из крупнейших природных комплексов суши.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4" name="Text 5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как крупные ПТК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026" y="1038300"/>
            <a:ext cx="4231798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разные компоненты природы участвуют в создании природного комплекса.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ПТК формируется не одним фактором, а их совместным действием; особенно заметны влияние климата и рельефа.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«ПТК»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формирования ПТК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превращается в поле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расчистки леса исчезает защита почвы, а поверхность становится более открытой для ветра и дождя. Меняются влажность, состав растений и условия для животных, которые были связаны с лесной средой.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становится водохранилищем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плотины меняет движение воды, форму берегов и режим увлажнения на прилегающей территории. Вместо природного берега появляются новые участки с искусственными линиями и другими условиями для жизни организмов.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Тропа превращается в дорогу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строительстве дорог и городов появляются твёрдые покрытия, меняется сток воды и уменьшается площадь естественной растительности. На месте прежнего участка природы возникает территория с иным обликом и новыми связями.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меняет природный комплекс
</a:t>
            </a:r>
            <a:endParaRPr lang="en-US" sz="26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хозяйственная деятельность нарушает ПТК
</a:t>
            </a:r>
            <a:endParaRPr lang="en-US" sz="2786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цепочку изменений, возникающих при вырубке леса, распашке земель и загрязнении воды.
</a:t>
            </a:r>
            <a:endParaRPr lang="en-US" sz="130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11900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природные территориальные комплексы
</a:t>
            </a:r>
            <a:endParaRPr lang="en-US" sz="1954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различия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ПТК объясняет, почему одни территории покрыты лесом, а другие заняты степями, болотами или горами. Это помогает видеть связь между природными условиями и внешним обликом местности.
</a:t>
            </a:r>
            <a:endParaRPr lang="en-US" sz="1090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места для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ПТК важно при выборе мест для поселений и дорог. Оно помогает учитывать рельеф, влажность, устойчивость почв и другие условия, влияющие на удобство и безопасность территории.
</a:t>
            </a:r>
            <a:endParaRPr lang="en-US" sz="1105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Планировать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ПТК подсказывает, где лучше развивать сельское хозяйство, а где нужно бережнее относиться к земле. Разные природные условия требуют разных способов использования территории.
</a:t>
            </a:r>
            <a:endParaRPr lang="en-US" sz="1157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ПТК помогает охранять леса, реки и почвы. Если знать, как связаны компоненты природы, легче предсказать последствия вмешательства человека и избежать лишнего ущерба.
</a:t>
            </a:r>
            <a:endParaRPr lang="en-US" sz="11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природного комплекса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зависит не только от силы, но и от длительности воздействия. Чем дольше нарушается природный режим, тем труднее комплексу восстановиться.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воздействие почти не разрушает связи, а сильное приводит к долгим и заметным изменениям всех компонентов ПТК.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«ПТК»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8863" y="1336275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11750" y="1294125"/>
            <a:ext cx="406125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8106" y="1294125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29463" y="1310875"/>
            <a:ext cx="571500" cy="50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29663" y="1338325"/>
            <a:ext cx="571500" cy="457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4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ПТК на местности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7307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участка
</a:t>
            </a:r>
            <a:pPr algn="l" indent="0" marL="0">
              <a:lnSpc>
                <a:spcPct val="100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форме поверхности можно определить склон, равнину, овраг или низину. Рельеф влияет на сток воды, влажность почвы и размещение растений, поэтому его рассматривают первым.
</a:t>
            </a:r>
            <a:endParaRPr lang="en-US" sz="1108" dirty="0"/>
          </a:p>
        </p:txBody>
      </p:sp>
      <p:sp>
        <p:nvSpPr>
          <p:cNvPr id="16" name="Text 3"/>
          <p:cNvSpPr txBox="1"/>
          <p:nvPr/>
        </p:nvSpPr>
        <p:spPr>
          <a:xfrm>
            <a:off x="23294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Сухая, влажная или переувлажнённая почва указывает на особенности водного режима. Этот признак помогает отличить луг, лес, пойму реки или заболоченный участок.
</a:t>
            </a:r>
            <a:endParaRPr lang="en-US" sz="1154" dirty="0"/>
          </a:p>
        </p:txBody>
      </p:sp>
      <p:sp>
        <p:nvSpPr>
          <p:cNvPr id="17" name="Text 4"/>
          <p:cNvSpPr txBox="1"/>
          <p:nvPr/>
        </p:nvSpPr>
        <p:spPr>
          <a:xfrm>
            <a:off x="39296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растительности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показывают, насколько территория освещена и увлажнена. Лес, луг и болото отличаются по составу растений, а значит, по условиям существования на местности.
</a:t>
            </a:r>
            <a:endParaRPr lang="en-US" sz="1069" dirty="0"/>
          </a:p>
        </p:txBody>
      </p:sp>
      <p:sp>
        <p:nvSpPr>
          <p:cNvPr id="18" name="Text 5"/>
          <p:cNvSpPr txBox="1"/>
          <p:nvPr/>
        </p:nvSpPr>
        <p:spPr>
          <a:xfrm>
            <a:off x="55298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водоёма
</a:t>
            </a:r>
            <a:pPr algn="l" indent="0" marL="0">
              <a:lnSpc>
                <a:spcPct val="100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ручей, пруд или заболоченная пониженность заметно меняют свойства территории. Вода влияет на почвы, растения и животных, поэтому её наличие всегда важно для наблюдения.
</a:t>
            </a:r>
            <a:endParaRPr lang="en-US" sz="1074" dirty="0"/>
          </a:p>
        </p:txBody>
      </p:sp>
      <p:sp>
        <p:nvSpPr>
          <p:cNvPr id="19" name="Text 6"/>
          <p:cNvSpPr txBox="1"/>
          <p:nvPr/>
        </p:nvSpPr>
        <p:spPr>
          <a:xfrm>
            <a:off x="71300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деятельности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тропы, постройки и распаханные участки показывают, как человек изменил природный комплекс. Сравнение таких признаков помогает увидеть, что территория остаётся единой системой.
</a:t>
            </a:r>
            <a:endParaRPr lang="en-US" sz="10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931904"/>
            <a:ext cx="4106400" cy="16787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разные ПТК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природные комплексы различаются по увлажнению, растительности и особенностям рельефа.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ПТК отличаются сочетанием тепла, влаги и рельефа; именно это определяет их внешний вид, почвы и живой мир.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«ПТК»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ПТК: ключ к пониманию природы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территориальный комплекс показывает, что рельеф, климат, воды, почвы, растения и животные образуют одно целое. Понимание этой связи помогает объяснять разнообразие природы и влияние человека.
</a:t>
            </a:r>
            <a:endParaRPr lang="en-US" sz="44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2026-06-02T17:18:10Z</dcterms:created>
  <dcterms:modified xsi:type="dcterms:W3CDTF">2026-06-02T17:18:10Z</dcterms:modified>
</cp:coreProperties>
</file>