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Сдавление: опасная травма и как ее 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сдавление, помочь правильно и не навредить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возникает, когда часть тела зажимают или придавливают. Кровь хуже проходит по сосудам, ткани получают меньше кислорода, а повреждение может быстро усиливаться.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Сдавление: что это и где бывает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133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740" y="1702770"/>
            <a:ext cx="231788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9915" y="3226770"/>
            <a:ext cx="231787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сдавления у детей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пальцы прищемляют дверью дома или в школе. Даже короткое зажатие может вызвать боль, отек и синяк, если давление было сильным.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стула, шкафа или другой мебели опасно тем, что тяжелый предмет может надолго прижать руку, ногу или стопу и нарушить движение крови.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коробка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коробка способна зажать ногу или стопу, особенно если ее ставят неловко. В тесном месте риск травмы заметно возрастает.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ремни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тугой ремень или неправильно надетый рюкзак создают длительное давление. Это может вызывать боль, следы на коже и онемение.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Завал и падение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завале, падении камней, снега или строительных материалов сдавление становится особенно опасным. В таких ситуациях нужна быстрая помощь взрослых и медиков.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первым появляется боль, затем отек и изменение цвета кожи: покраснение, синюшность или бледность. Иногда остается заметный след от давления, например полоска или вмятина.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поврежденной части тела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становятся онемение, слабость и трудности при движении пальцами, кистью, стопой или ногой. Если часть тела хуже чувствуется, травма может быть серьезнее, чем кажется.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продолжается сдавление, тем выше риск серьезной травмы. Поэтому важно не ждать, а как можно раньше снять давление безопасным способом.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 сжимает сосуды, поэтому кровь поступает к тканям хуже. Чем меньше кровоток, тем быстрее клетки начинают страдать от нехватки кислорода.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Нервам тоже становится трудно работать. Из-за этого появляются онемение, покалывание, слабость и снижение чувствительности, даже если снаружи повреждение выглядит небольшим.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внутри тканей при сдавлении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меняются боль, отек, онемение и подвижность при усилении травмы.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 дольше давление, тем больше боль, отек и нарушение движений; при тяжелом сдавлении риск осложнений резко растет.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первой помощи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Легкое, среднее и тяжелое сдавление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сдавление грудной клетки: человеку становится трудно дышать, потому что грудная клетка не может свободно расширяться при вдохе.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случаи сдавления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шеи может затронуть дыхательные пути и кровоток. Это состояние требует немедленной помощи взрослых и срочного вызова медиков.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сдавлении живота, головы или крупных конечностей возможны внутренние повреждения. Даже если внешне травма выглядит незначительной, она может быть очень серьезной.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признаки двух вариантов травмы, чтобы быстрее понять, насколько ситуация опасна.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тяжелом сдавлении боль сильнее, а чувствительность и подвижность заметно ухудшаются; это повод для срочной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первой помощи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легкого и тяжелого сдавления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сдавлении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школьным правилам первой 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резко тянуть или дергать зажатую часть тела: это может усилить повреждение кожи, мышц, сосудов и нервов и сделать боль еще сильнее.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сдавлении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греть место травмы, растирать его или сильно массировать отек. Такие действия усиливают воспаление и могут навредить поврежденным тканям.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самостоятельно вправлять кость, пытаться «поставить все на место» или резко поднимать пострадавшего после долгого сдавления без помощи взрослых и медиков.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человека одного, если есть сильная боль, онемение, слабость или кровотечение. В такой ситуации нужен постоянный контроль и срочная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288996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72806"/>
            <a:ext cx="274200" cy="219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5551" y="3150036"/>
            <a:ext cx="264900" cy="2649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медицинская помощь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и деформация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очень сильная, а рука или нога выглядит необычно, срочная помощь нужна сразу. Деформация может означать серьезное повреждение тканей, костей или сосудов, которое нельзя оставлять без осмотра врача.
</a:t>
            </a:r>
            <a:endParaRPr lang="en-US" sz="1152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и посинение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 раны, синяя или бледная кожа, быстро растущий отек и холодная поверхность части тела — тревожные признаки. Они могут говорить о нарушении кровотока и опасности для тканей.
</a:t>
            </a:r>
            <a:endParaRPr lang="en-US" sz="1152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чувствительности и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пальцы плохо двигаются, появилась слабость или онемение, это может быть признаком повреждения нервов. При такой травме нельзя ждать, потому что чувствительность и движение могут ухудшиться еще сильнее.
</a:t>
            </a:r>
            <a:endParaRPr lang="en-US" sz="1139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груди или шеи особенно опасно: человеку может стать трудно вдохнуть, заговорить или кашлянуть. В такой ситуации нужно немедленно позвать взрослых и вызвать скорую помощь.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 и опасные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сознания, резкая слабость, а также сдавление головы, шеи, груди или живота требуют немедленного вызова 112. Эти случаи всегда считаются неотложными и нуждаются в помощи медиков.
</a:t>
            </a:r>
            <a:endParaRPr lang="en-US" sz="11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Палец в дверном проеме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спешил в класс и не успел убрать руку, когда дверь закрылась. Палец оказался прищемлен, сразу появился отек и боль. Учитель помог открыть дверь и вызвал взрослого для осмотра.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коробка на ноге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помогала переносить книги, и коробка соскользнула с лавки прямо на стопу. Сначала стало больно, потом нога начала опухать. Рядом показали правильный выход: убрать нагрузку только безопасно и не наступать на травмированную ногу.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Шкаф, проход и спешка
</a:t>
            </a:r>
            <a:pPr algn="ctr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перестановки в кабинете шкаф придвинули слишком близко к проходу, и рука ученика оказалась зажата. Такие ситуации часто случаются там, где тесно и все торопятся. Именно поэтому порядок и внимательность так важны.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у детей в быту и школе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врачи при сильном сдавлении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оценивает цвет кожи, отек, боль, чувствительность и способность двигать пальцами. Это помогает понять, насколько пострадали ткани и есть ли угроза для кровотока.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Обследование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назначают рентген, УЗИ или другие исследования. Они нужны, чтобы проверить кости, мягкие ткани и скрытые повреждения, которые не видно снаружи.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фиксация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боль и защитить травмированную часть тела, могут использовать холод, повязку, обезболивание и фиксацию. Это помогает снизить отек и не допустить лишнего движения.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осложнений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повреждение серьезное, врач решает, нужна ли операция или другое вмешательство. Главная цель — сохранить ткани, восстановить функцию и предупредить опасные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 зависит не только от силы травмы, но и от того, насколько быстро было снято давление и начата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сдавление, тем дольше сохраняются боль и отек. Раннее обращение к врачу ускоряет возвращение движений и снижает риск осложнений.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первой помощи и восстановлению после травм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восстановление после травмы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осложнения после сдавления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сдавления боль может держаться долго, а отек — усиливаться. Иногда поврежденные ткани восстанавливаются медленно, поэтому даже небольшое на вид повреждение требует наблюдения и покоя.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пострадали нервы, у человека появляется онемение, покалывание, слабость или неловкость движений. Такие признаки означают, что чувствительность и работа пальцев или стопы могут быть нарушены.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тяжелом повреждении мышц в кровь могут попадать вредные вещества, и это опасно для внутренних органов. Поэтому при сильном сдавлении важно не ограничиваться домашним осмотром.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каких местах чаще возникают ситуации с прищемлением, падением предметов и тесным контактом с тяжелыми объектами.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трех местах риск растет там, где есть тяжесть, теснота и спешка. Порядок и внимательность уменьшают вероятность травмы.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безопасности и первой помощи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сдавления выше: дом, школа, спорт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сдавления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правилам безопасного поведения дома, в школе и на занятиях.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часто принимают за ушиб, потому что в обоих случаях бывают боль, отек и синяк. Но при сдавлении нужно особенно внимательно следить за чувствительностью кожи и пальцев.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можно спутать сдавление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тоже может выглядеть похоже, если есть сильная боль и отек. Настораживает деформация, невозможность опереться на ногу или пошевелить пальцами и усиливающаяся слабость.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растяжением его путают из-за боли при движении. Однако при сдавлении чаще заметны следы давления, побледнение или посинение кожи, а также ощущение, что часть тела «не слушается».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тела немеет или быстро меняет цвет, это уже не обычный ушиб. Такие признаки говорят о более серьезной травме, которую должен оценить медицинский специалист.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ситуации, когда ребенок долго остается под давлением или не может позвать на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время имеет решающее значение. Чем раньше снято давление и начата помощь, тем меньше вероятность тяжелых последствий.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первой помощи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тяжелых последствий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сдавлении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Сдавление опасно тем, что быстро нарушает кровоток и может повредить ткани. Важно вовремя заметить признаки, убрать давление только безопасно, вызвать 112 и соблюдать правила профилактики.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2026-05-20T22:41:36Z</dcterms:created>
  <dcterms:modified xsi:type="dcterms:W3CDTF">2026-05-20T22:41:36Z</dcterms:modified>
</cp:coreProperties>
</file>