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темы: сцепленное наследование в биологии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генов на одной хромосоме и её роль в генетике и селекции.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открытия в генетике сцепления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Т. Х. Моргана, изучавшего дрозофилу, заложили основу хромосомной теории наследственности, объяснив сцепленное наследование как исключение из законов Менделя для генов, расположенных рядом на хромосоме.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сцепленное наследование?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передача генов, расположенных на одной хромосоме, обусловлена их физической близостью и редким обменом генетическим материалом.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которые наследуются вместе без разрыва кроссинговером, образуют группу сцепления — единый блок наследственных признаков.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явление нарушает классический закон независимого распределения признаков, поскольку сцепленные гены наследуются как связанный комплекс.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групп сцепления у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существует 23 группы сцепления, соответствующие числу гомологичных пар хромосом. Каждая группа объединяет гены, находящиеся на одной хромосоме, наследуемые совместно.
</a:t>
            </a:r>
            <a:endParaRPr lang="en-US" sz="882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Экспериментальное подтверждение групп сцепления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 дрозофилах и анализ человеческих родословных подтвердили наличие групп сцепления, иллюстрируя закономерности передачи соседних генов.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группы сцепления: основные факты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построения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карта показывает порядок расположения генов и расстояния в морганидах, основанных на частоте кроссинговера между ними — ключевая единица измерения генетического расстояния.
</a:t>
            </a:r>
            <a:endParaRPr lang="en-US" sz="91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карт в генетике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помогают локализовать гены, связанные с наследственными заболеваниями, и важны для селекционной работы и анализа наследственных признаков у различных организмов.
</a:t>
            </a:r>
            <a:endParaRPr lang="en-US" sz="984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карта хромосомы и её значение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частоты кроссинговера от расстояния между генами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расстояние между генами, тем выше вероятность обмена их участками в процессе мейоза.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кроссинговера достигает максимума около 50%, что соответствует независимому наследованию генов.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классических генетических исследований (Морган, 1911)
</a:t>
            </a:r>
            <a:endParaRPr lang="en-US" sz="87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и значение кроссинговера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мейозе происходит обмен участками между гомологичными хромосомами — кроссинговер обеспечивает комбинацию новых аллелей.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увеличивает генетическое разнообразие, что улучшает адаптивные возможности популяций в условиях изменяющейся среды.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способствует эволюционному прогрессу, позволяя сохранять и комбинировать полезные генетические признаки.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белого цвета глаз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Ген, отвечающий за белый цвет глаз у дрозофил, расположен на X-хромосоме и вместе с другими признаками проявляет сцепленное наследование, что показано в опытах Моргана.
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формой крыльев и цветом глаз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w (цвет глаз) и m (форма крыльев), находясь на одной хромосоме, передаются в потомство вместе чаще, чем при независимом наследовании, что подтверждает концепцию сцепления.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у дрозофил: классика генетики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Аутосомное и сцепленное с полом наследование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встречается как в аутосомах, так и в половых хромосомах, влияя на способы наследования признаков в разных организмах.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на X-хромосоме человека наследуются особым образом из-за гаплоидности мужского пола по данному хромосомному набору.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проявляют сцепленные с X-хромосомой признаки чаще, так как имеют одну копию X, лишённую альтернативного аллеля.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с мутантным аллелем сцепленного признака обычно являются носителями без выраженной фенотипической картины.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Гемофилия: наследственное нарушение свертываемости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входит в число заболеваний, сцепленных с X-хромосомой, чаще проявляющихся у мужчин. Женщины в основном выступают носителями без симптомов.
</a:t>
            </a:r>
            <a:endParaRPr lang="en-US" sz="906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и мышечная дистрофия Дюшенна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заболевания также наследуются сцепленно с X-хромосомой, что порождает специфические паттерны передачи в семьях, существенные для медицинской генетики.
</a:t>
            </a:r>
            <a:endParaRPr lang="en-US" sz="906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Сцепленные с X-хромосомой признаки у человека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71686"/>
            <a:ext cx="3563700" cy="1200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сцепленного и независимого наследования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ключевые характеристики сцепленного и независимого наследования генов, подчеркивая различия в расположении, передаче признаков и влиянии кроссинговера. Сцепление ограничивает разнообразие генотипов в потомстве.
</a:t>
            </a:r>
            <a:endParaRPr lang="en-US" sz="1068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уменьшает количество возможных комбинаций признаков по сравнению с независимым распределением, влияя на генетическое разнообразие.
</a:t>
            </a:r>
            <a:endParaRPr lang="en-US" sz="1171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исследования Моргана и Менделя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сцепления Томаса Моргана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на одной хромосоме, обычно наследуются совместно, так как прямая передача без кроссинговера сохраняет их связь между поколениями.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независимого распределения признаков возникает именно из-за сцепления генов, что объясняет отклонения от классических менделевских законов при наследовании нескольких признаков.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между этими генами меняет вероятность их совместного наследования, но при его отсутствии признаки передаются как единый блок.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наследования с учётом кроссинговера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показывающая этапы формирования гамет и их влияние на фенотип потомков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Бэтсона и Пюннета на горохе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провели скрещивания по признакам цвета цветков и формы плодов у гороха, выявив, что признаки часто наследуются вместе. Результаты подтвердили существование групп сцепления генов в растениях.
</a:t>
            </a:r>
            <a:endParaRPr lang="en-US" sz="882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фенотипических соотношений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Фенотипические соотношения потомков показали, что рецессивные и доминантные аллели передаются связанно при близком расположении генов на хромосоме, свидетельствуя о сцепленном наследовании.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доказательства сцепления у растений
</a:t>
            </a:r>
            <a:endParaRPr lang="en-US" sz="2535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родительских и рекомбинантных фенотипов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потомков повторяют признаки родителей, подтверждая низкую частоту кроссинговера в сценариях сцепленного наследования.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родительских фенотипов указывает на сильное сцепление генов, ограничивая генетическую вариативность потомства.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дрозофилами, начало XX века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Абсолютное и неполное сцепление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Абсолютное сцепление возникает, если гены расположены настолько близко, что кроссинговер между ними отсутствует, например, у самцов дрозофилы.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сцепление наблюдается при низкой, но значимой частоте кроссинговера, вызывающей появление рекомбинантных генотипов у потомков.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типами сцепления влияет на генетическую вариативность и эффективность передачи комбинаций признаков в следующем поколении.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урожайности через сцепление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групп сцепления позволяет селекционерам сохранить комплекс полезных признаков у сельскохозяйственных растений, обеспечивая стабильное повышение урожая и устойчивость к неблагоприятным условиям.
</a:t>
            </a:r>
            <a:endParaRPr lang="en-US" sz="91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в породах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генов способствует сохранению желательных качеств у пород домашних животных, снижая риск разрыва полезных комбинаций в процессе разведения и улучшая адаптационные свойства.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в селекции растений и животных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сцепленного наследования в эволюции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обеспечивает сохранность адаптивных комбинаций генов, предотвращая их расщепление и поддерживая приспособленность организмов в стабильных условиях.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Кроссинговер, напротив, повышает генетическое разнообразие, давая материал для естественного отбора и ускоряя процесс микроэволюции.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сцеплением и рекомбинацией определяет скорость эволюционных изменений в популяции и её способность адаптироваться к окружающей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родословных и генетическое картирование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Путём изучения семейных линий и совместного наследования признаков учёные выявляют группы сцепления, создавая генетические карты, которые помогают локализовать гены, связанные с заболеваниями.
</a:t>
            </a:r>
            <a:endParaRPr lang="en-US" sz="882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секвенирования и SNP-анализ позволяют точно определить расположение генов на хромосомах и выявить сцепленные участки, что важно для диагностики наследственных болезней.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сцепления у человека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сцепленного наследования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раскрывает механизмы совместной передачи признаков, является основой генетического картирования и критически важно для селекции и медицины в понимании наследственного разнообразия.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2026-05-09T23:21:24Z</dcterms:created>
  <dcterms:modified xsi:type="dcterms:W3CDTF">2026-05-09T23:21:24Z</dcterms:modified>
</cp:coreProperties>
</file>