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России: главная торжественная песня страны
</a:t>
            </a:r>
            <a:endParaRPr lang="en-US" sz="2109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что делает гимн особенным символом России.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менялся гимн России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нашей страны были разные гимны в разные эпохи. Сегодня мы узнаем, как появился современный гимн, кто написал его музыку и слова, и почему эта песня звучит так торжественно.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— это особая торжественная песня государства. У него есть музыка и слова, которые вместе создают серьёзное и праздничное настроение.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гимн, люди сразу понимают: происходит важное событие. Он напоминает о стране, её истории, традициях и общих ценностях.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нужен не для развлечения, а для уважительного отношения к Родине. Поэтому его слушают внимательно, спокойно и без лишних разговоров.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гимн
</a:t>
            </a:r>
            <a:endParaRPr lang="en-US" sz="2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ведут себя во время гимна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гимн, люди обычно встают и стараются не разговаривать. Так показывают уважение к государственному символу и к самому событию.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на празднике или на церемонии важно слушать гимн спокойно. Это помогает всем почувствовать, что момент действительно особенный и торжественный.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2975" y="1594171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062" y="2774971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87" y="395577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музыки гимна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гимна звучит уверенно и серьёзно. Её легко узнать с первых звуков, потому что она сразу создаёт праздничное и важное настроение.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мелодия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Музыку современного гимна написал композитор Александр Васильевич Александров. Его мелодия раньше звучала как гимн СССР, а потом стала основой гимна России.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Александров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музыка хорошо запоминается благодаря сильному и ясному звучанию. Она помогает людям чувствовать гордость и единство, когда гимн исполняют вместе.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Запоминающийся звук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современного гимна написал поэт Сергей Владимирович Михалков. Он создал слова для советского гимна, а позже обновил их для России.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гимна есть любовь к Родине, уважение к стране и вера в её силу. Они звучат ясно, торжественно и очень серьёзно.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не только слушать музыку, но и задуматься о том, что Россия дорога своим гражданам. В этом и есть особый смысл гимна.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Сергея Михалкова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школьной линейке гимн помогает начать важный день по-особенному. Ребята выстраиваются, замолкают и слушают музыку внимательно. Даже самый разговорчивый класс на минуту становится очень серьёзным — почти как взрослые на официальной церемонии.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линейка в школе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 спортивных соревнованиях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российские спортсмены побеждают, гимн звучит на награждении. В этот момент поднимается флаг, а победители стоят на пьедестале. Это очень волнительная минута, когда радость и гордость слышны даже без слов.
</a:t>
            </a:r>
            <a:endParaRPr lang="en-US" sz="1195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можно услышать гимн
</a:t>
            </a:r>
            <a:endParaRPr lang="en-US" sz="2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исполнение гимна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на торжественной церемонии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 текст гимна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гимна говорится о большой стране, её просторах и красоте. Эти слова помогают представить Россию сильной и величественной, как настоящего героя сказки, только без драконов и колдунов.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гимне звучат мысли о верности, единстве и общей судьбе людей. Он напоминает, что страна становится крепче, когда граждане поддерживают друг друга и действуют вместе.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текста — Россия дорога своим жителям и вызывает у них гордость. Гимн помогает почувствовать, что Родина — это общий дом для многих людей.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слушает гимн, он думает не только о музыке, но и о своей стране. Так слова гимна становятся частью общего чувства связи с Россией.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гимн изучают в школе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дети знакомятся с государственными символами России, и гимн — один из самых важных. Его изучают, чтобы понимать, когда он звучит и как вести себя уважительно.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гимна помогает воспитывать внимательность, культуру поведения и любовь к Родине. Это полезный школьный урок: и для сердца, и для вежливости.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063" y="1594171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2975" y="395577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символа России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флаг можно увидеть на зданиях, праздниках и спортивных соревнованиях. Его цвета узнают сразу, а сам флаг напоминает о стране и её общей истории.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 России изображают на документах, монетах и официальных знаках. Он помогает понять, что перед нами государственный символ, и подчёркивает важность и серьёзность.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не видно, зато его слышат все. Эта торжественная песня звучит в важные моменты и объединяет людей общим чувством уважения к Родине.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 год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тогда был утверждён современный гимн России.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началась его новая история: знакомая мелодия осталась, а текст был обновлён для современной страны.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конституционный закон «О Государственном гимне Российской Федерации»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Спортсмен поднимается на пьедестал, и весь зал замирает. Звучит гимн, а победитель слушает его особенно внимательно. В этот миг радость победы становится общей для команды, тренеров и болельщиков.
</a:t>
            </a:r>
            <a:endParaRPr lang="en-US" sz="1189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на пьедестале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Золотая медаль и торжественная музыка
</a:t>
            </a:r>
            <a:endParaRPr lang="en-US" sz="1577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трудного состязания наступает самый волнующий момент награждения. Медаль уже вручена, флаг поднят, и гимн наполняет арену. Кажется, что даже самые шумные болельщики на секунду становятся очень серьёзными.
</a:t>
            </a:r>
            <a:endParaRPr lang="en-US" sz="1188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на спортивных победах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075" y="1614391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4887" y="2774971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2075" y="3975991"/>
            <a:ext cx="511200" cy="408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гимн объединяет людей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гимн звучит для многих людей одновременно, они переживают один и тот же важный момент. Это помогает почувствовать себя частью большой страны.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чувство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слушают и в столице, и в небольшом селе. Для взрослых и детей он звучит одинаково торжественно и напоминает о единой Родине.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 важен всем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гимна люди не только слушают музыку, но и показывают уважение друг к другу. Такое общее настроение делает событие по-настоящему значимым.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и уважение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гимна в истории России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изменений государственных гимнов в разные периоды истории России.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гимна нужно встать и спокойно стоять. Так человек показывает, что понимает: звучит важный государственный символ, а не обычная песня.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уважительного поведения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громко разговаривать, смеяться или играть. Даже шёпот может отвлекать других, а гимн требует тишины и внимания от всех присутствующих.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стоит ходить по залу или размахивать руками. Лучше сосредоточиться, слушать музыку и дать всем вокруг спокойно пережить торжественный момент.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гимн звучит в школе, на празднике или на соревновании, важно вести себя так, чтобы не мешать другим. Уважение видно по простым и спокойным действиям.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запоминается гимн
</a:t>
            </a:r>
            <a:endParaRPr lang="en-US" sz="2300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Торжественная мелодия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легко узнать по звучной и серьёзной музыке. Она не похожа на весёлую песенку и сразу настраивает на особый, праздничный лад.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и важные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встречаются слова о Родине, славе и верности. Именно поэтому гимн запоминается: он говорит просто, но очень торжественно.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чувствуют люди во время гимна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476241" y="1157959"/>
            <a:ext cx="41622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испытывают гордость, потому что слышат символ своей страны. Это чувство особенно сильно на праздниках, линейках и спортивных награждениях.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570600" y="2265825"/>
            <a:ext cx="41088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кого-то появляется волнение и серьёзность. Человек думает о семье, школе, городе и понимает, что важный момент переживают сразу многие люди.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718800" y="3373700"/>
            <a:ext cx="39621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приходит и уважение к Родине. Оно помогает слушать гимн внимательно и помнить, что любовь к стране начинается с внимательного отношения к её символам.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— это не просто музыка, а государственный символ. Он помогает узнать страну и почувствовать её достоинство в торжественные минуты.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гимн связан с именами Александра Александрова и Сергея Михалкова. Их труд сделал песню знакомой, сильной и очень запоминающейся.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звучит на важных событиях: на праздниках, при поднятии флага, на награждениях и официальных церемониях. Везде он создаёт серьёзное настроение.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слушают гимн вместе, они ощущают единство. Это одна из главных причин, почему гимн так важен для всей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гимн важен каждому из нас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хранит историю, музыку и уважение к Родине. Он объединяет людей в важные моменты и учит бережно относиться к государственным символам.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2026-05-24T20:47:12Z</dcterms:created>
  <dcterms:modified xsi:type="dcterms:W3CDTF">2026-05-24T20:47:12Z</dcterms:modified>
</cp:coreProperties>
</file>