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размножение и развитие насекомых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разнообразие форм размножения у самых распространённых животных планеты.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Насекомые: ключевые игроки в природе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встречаются повсюду и играют важную роль в экосистемах. Их жизненные циклы влияют на численность и выживаемость, обеспечивая адаптацию к различным условиям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насекомых размножаются с участием самцов и самок, что способствует генетическому разнообразию. Такой способ увеличивает приспособляемость видов к изменениям среды.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– основа многообразия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видов, таких как тля, самки могут производить потомство без оплодотворения. Это ускоряет воспроизводство при благоприятных условиях и быстро увеличивает популяцию.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Партеногенез: размножение без самца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видов практикует бесполое размножение через деление или выход живых личинок. Это помогает быстро заселять новые территории и сокращать время развития.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для быстрого роста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размножения у насекомых
</a:t>
            </a:r>
            <a:endParaRPr lang="en-US" sz="225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размножение: особенности процесса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половом размножении насекомых образуются специализированные гаметы — яйцеклетки и сперматозоиды, обеспечивающие передачу наследственной информации.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чаще всего происходит внутри организма самки, что повышает вероятность успешного развития яиц и выживаемости потомства.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способны откладывать большое количество яиц, что компенсирует высокую смертность личинок и повышает шансы на продолжение рода.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стратегии спаривания и ухода за яйцами влияют на эффективность передачи генов и адаптацию к условиям окружающей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тли и некоторых пчёл партеногенез позволяет размножаться без оплодотворения, что ускоряет увеличение численности при оптимальных условиях.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размножение не требует самцов, что помогает быстро заселять новые среды и восстанавливаться после неблагоприятных факторов.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экстремальных условиях партеногенез может вызвать стремительный рост популяции, обеспечивая выживание вида в сложной экосистеме.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Партеногенез у насекомых: примеры и значение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откладки яиц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оптимальных мест для кладки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выбирают участки, такие как листья, почва или вода, обеспечивающие безопасность и питание для будущего потомства. Этот выбор повышает вероятность выживания личинок.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защиты и количество яиц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яиц используются специальные оболочки или вещества. Число яиц может колебаться от нескольких до тысяч, что зависит от вида и условий окружающей среды.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превращение включает стадию куколки, отсутствующую при неполном развитии. Это различие влияет на экологические стратегии и поведение.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развития: полное и неполное превращение
</a:t>
            </a:r>
            <a:endParaRPr lang="en-US" sz="2153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стадии куколки разделяет личиночную и взрослую формы, способствуя адаптации и снижению конкуренции за ресурсы.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энтомологии, 2023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Яйцо – начальный этап, из которого развивается личинка, обладающая иным обликом и жизненными привычками, чем взрослая особь.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превращение (метаморфоз): описание стадий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активно питается и растёт, проходя несколько стадий развития перед переходом в куколку.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Куколка – стадия покоя и полной перестройки организма, во время которой формируются органы взрослого насекомого.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Имаго – взрослая половозрелая особь, полностью готовая к размножению и выполнению экологических функций.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бабочек личинка гусеница растёт, затем окукливается и превращается во взрослую бабочку с крыльями и способностью к полёту.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проходят стадии яйца, личинки и куколки, после которых появляется взрослый жук с твёрдым покровом и развитой мускулатурой.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Мухи развиваются в виде личинок-червяков, затем куколок, и завершают цикл в виде имаго, способного к быстрому размножению.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полного превращения: бабочки, жуки, мухи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Нимфы кузнечиков сходны с взрослыми особями, но не имеют крыльев. Они последовательно линяют, постепенно приобретая взрослые черты и способности к размножению.
</a:t>
            </a:r>
            <a:endParaRPr lang="en-US" sz="1161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Кузнечики: развитие с постепенными изменениями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из яйца тараканы проходят несколько стадий нимфы, постепенно растут и становятся половозрелыми, сохраняя при этом основное строение организма на протяжении жизни.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Тараканы: выживание через простое развитие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Нимфы стрекоз обитают в воде, где питаются и растут. После нескольких линек они превращаются во взрослую особь, способную к полёту и размножению.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Стрекозы: водный этап в жизненном цикле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неполного превращения у насекомых
</a:t>
            </a:r>
            <a:endParaRPr lang="en-US" sz="20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 неполным превращением: примеры
</a:t>
            </a:r>
            <a:endParaRPr lang="en-US" sz="1946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из яйца кузнечики проходят несколько линек, постепенно увеличиваясь в размерах и приобретая признаки взрослой особи, включая сформированные крылья.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Нимфы стрекоз развиваются в пресной воде, постепенно линяя и совершенствуя строение тела до обретения крыльев и способности к полёту.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Тараканы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происходит через стадии яйца, нимфы и взрослой особи, при которых личинки постепенно приобретают черты зрелого таракана без стадии куколки.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554356"/>
            <a:ext cx="4646100" cy="25621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типов развития насекомых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для средней школы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полного и неполного превращения по основным критериям: количество стадий, наличие куколки, отличие личинки, примеры видов. Каждый тип развития характеризуется уникальными особенностями, влияющими на экологию видов.
</a:t>
            </a:r>
            <a:endParaRPr lang="en-US" sz="1097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с полным превращением включает дополнительную стадию куколки, что снижает конкуренцию между поколениями и обеспечивает лучшую адаптацию.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метаморфоза для приспособления и выживания
</a:t>
            </a:r>
            <a:endParaRPr lang="en-US" sz="2045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позволяет личинкам и взрослым особям использовать разные источники пищи и места обитания, снижая внутривидовую конкуренцию и улучшая выживаемость.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различия способствуют освоению широкого спектра экологических ниш и устойчивому развитию популяций, что важно для стабильности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837" y="1532833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663" y="2415515"/>
            <a:ext cx="5055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заботы о потомстве у насекомых
</a:t>
            </a:r>
            <a:endParaRPr lang="en-US" sz="2329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защиту и кормление личинок в гнезде, поддерживая развитие и защищая потомство от врагов.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пчёлы ухаживают за яйцами и личинками, кормят их и поддерживают оптимальные условия в улье.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оберегают яйца и личинки, иногда охраняя их до появления взрослых особей.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Уховёртки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Размножаются в защищённых местах под корой, обеспечивая потомству питание и защиту.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Жуки-короеды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в размножении: примеры у разных видов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Комары откладывают яйца исключительно в воду, обеспечивая личинкам доступ к необходимой для развития среде.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Стрекозы также выбирают водоёмы для откладки яиц, где их нимфы могут безопасно развиваться и находить пищу.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Тля способна рожать живых потомков без стадии яйца, что ускоряет размножение в благоприятных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жизненного цикла насекомого с полным превращением
</a:t>
            </a:r>
            <a:endParaRPr lang="en-US" sz="2124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развития от яйца до взрослой особи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пчелиных семьях существуют касты: матка, рабочие и трутни. Трутни развиваются из неоплодотворённых яиц, то есть посредством партеногенеза, что облегчает управление численностью.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Матка контролирует поведение колонии с помощью феромонов, регулируя распределение задач и поддерживая социальную структуру семьи.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примеры размножения: медоносные пчёлы
</a:t>
            </a:r>
            <a:endParaRPr lang="en-US" sz="192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влажность существенно влияют на скорость развития и активность размножения у насекомых, определяя сезонные циклы.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корма напрямую влияет на численность потомства: при достаточном питании размножение усиливается.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неблагоприятной среды насекомые могут замедлять развитие через диапаузу, обеспечивая выживание в неблагоприятные периоды.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среды на размножение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насекомых в экосистемы и их важность
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 разложение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бабочки опыляют цветы, обеспечивая плодоношение растений, а жуки и мухи участвуют в переработке органических остатков, поддерживая почвенное здоровье.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база и биоразнообразие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и мелкие звери питаются насекомыми, что делает их важным звеном в пищевых цепях и способствует сохранению биологического разнообразия.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размножения как залог успеха насекомых
</a:t>
            </a:r>
            <a:endParaRPr lang="en-US" sz="2035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способы размножения и развития помогают насекомым адаптироваться, выживать и эволюционировать, что играет ключевую роль в поддержании жизнеспособности экосистем и биосферы в целом.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2026-05-08T02:48:15Z</dcterms:created>
  <dcterms:modified xsi:type="dcterms:W3CDTF">2026-05-08T02:48:15Z</dcterms:modified>
</cp:coreProperties>
</file>