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Межпредметное обучение: здоровье и ЗОЖ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 — это ежедневные решения, которые можно понять через разные предметы.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подростка формируется не только на биологии и физкультуре: на него влияют сон, эмоции, общение, медиа и повседневные привычки.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 школьная и жизненная тема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 здоровья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 энергия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состояние заметно по энергии, самочувствию и выносливости. Когда организм получает отдых, воду и движение, проще учиться, заниматься спортом и восстанавливаться после нагрузок.
</a:t>
            </a:r>
            <a:endParaRPr lang="en-US" sz="984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внимание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влияет на поведение и внимание. Усталость, тревога или раздражение могут мешать сосредоточиться, а поддержка и спокойный режим помогают собраться и работать увереннее.
</a:t>
            </a:r>
            <a:endParaRPr lang="en-US" sz="984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 поддержка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семьёй, друзьями и учителями тоже важно. Безопасная среда, уважение и понятные правила уменьшают напряжение и помогают обращаться за помощью вовремя.
</a:t>
            </a:r>
            <a:endParaRPr lang="en-US" sz="1016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самочувствие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видно и в учёбе: сон, питание и движение отражаются на памяти, скорости мышления и работоспособности. Поэтому забота о себе помогает и в классе, и дома.
</a:t>
            </a:r>
            <a:endParaRPr lang="en-US" sz="9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здоровья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сторона связана с телом: работой органов, питанием, сном, движением и восстановлением. Если организм получает слишком мало отдыха или еды, ресурс быстро снижается.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сторона включает эмоции, стресс, мотивацию и умение успокаиваться. Важно замечать своё состояние и использовать простые способы саморегуляции, пока напряжение не стало слишком сильным.
</a:t>
            </a:r>
            <a:endParaRPr lang="en-US" sz="1178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сторона отражает влияние семьи, друзей, школы и правил безопасности. Поддержка взрослых и уважительное общение помогают принимать более безопасные решения и не оставаться с проблемой одному.
</a:t>
            </a:r>
            <a:endParaRPr lang="en-US" sz="11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школьные предметы помогают понять здоровье с разных сторон и собрать целостную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становится понятнее, когда знания о теле, данных и информационной грамотности работают вместе.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вклад в здоровье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их вклад в тему здоровья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без лишних иллюзий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тарелки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схема «тарелки здоровья» помогает собрать рацион без сложных расчётов: больше овощей и фруктов, умеренно круп и хлеба, достаточно белковых продуктов. Такой принцип проще запомнить и применять ежедневно.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Этикетка показывает не только название продукта, но и состав, порцию, сахар, соль и жиры. Если читать цифры внимательно, легче сравнить похожие продукты и выбрать более удачный вариант.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верим рекламе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обещания на упаковке не заменяют проверку фактов. Слова «натуральный», «полезный» или «энергетический» не говорят о качестве сами по себе, поэтому важнее смотреть на реальные показатели.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вода и режим дня напрямую влияют на внимание, самочувствие и работоспособность подростка.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сон, вода и регулярный режим поддерживают концентрацию и снижают утомляемость.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Режим, сон и вода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рекомендации по режиму сна и гигиене труда школьников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Недельная активность по принципу FITT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строится по принципу FITT: частота, интенсивность, время и тип активности.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892" y="1791220"/>
            <a:ext cx="15637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415" y="3523020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привычек профилактики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 мылом до еды, после улицы и после туалета заметно снижает риск передачи микробов. Это простое действие особенно важно в школе и в общественных местах.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личная бутылка и отказ от обмена напитками помогают не передавать инфекции через общие предметы. Так проще защитить себя и одноклассников.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уменьшает количество душного воздуха и помогает поддерживать комфорт в классе и дома. Свежий воздух важен, когда в помещении много людей и мало движения.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зубами, одеждой и чистотой тела поддерживает здоровье каждый день. Регулярные привычки снижают риск неприятных ощущений и помогают чувствовать себя увереннее.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 чихание в локоть, а также обработка ран взрослым уменьшают распространение микробов и осложнений. Если есть сомнения, лучше сразу обратиться за помощью.
</a:t>
            </a:r>
            <a:endParaRPr lang="en-US" sz="12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избегать вредных привычек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последовательности: заметить риск, остановиться, отказаться, уйти в безопасное место.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опасности к помощи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безопасности для дома, улицы и школьной среды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единый номер экстренных служб для вызова помощи.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экстренной службы в России помогает быстро начать помощь, если рядом нет взрослых. Чем раньше вызов, тем меньше риск ухудшения состояния.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России, единый номер экстренных служб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7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10–19 лет в мире живут с психическим расстройством.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ВОЗ, психические расстройства затрагивают не только взрослых. Это напоминает: усталость, тревога и раздражительность — не повод молчать, а сигнал попросить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 в мире сталкивались с буллингом в школе.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травля часто остаётся незамеченной, поэтому важно сообщать о ней сразу. Статистика помогает понять, что проблема распространена и требует реакции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Global Education Monitoring Report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из медиасреды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картинка не равна реальности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 всё кажется идеальным: ровная кожа, «правильное» тело, сияющая улыбка. Но часто картинка проходит ретушь и фильтры, а за советом скрывается обычная реклама.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простое решение — повод насторожиться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обещания особенно заметны в постах про питание и похудение. Если метод звучит слишком легко, стоит проверить, кто его советует, и есть ли подтверждённые данные.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защищает от фейков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материал можно узнать по автору, дате публикации и ссылкам на проверяемые источники. Когда одну и ту же тему подтверждают несколько серьёзных ресурсов, доверять ей безопаснее.
</a:t>
            </a:r>
            <a:endParaRPr lang="en-US" sz="10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вокруг влияют на самочувствие не одинаково: пыль, шум и плохая вентиляция быстро дают о себе знать в школе и дома.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воздух и чище реже проводится уборка, тем выше нагрузка на организм. Простые меры заметно снижают дискомфорт.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самочувствие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«Окружающая среда и здоровье»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таблицы для мини-проекта: можно сравнить привычки за несколько дней и увидеть, что влияет на самочувствие.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наблюдения в примере выросли и активность, и длительность сна, и количество воды. Это помогает связать режим дня с самочувствием.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привычками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привычек за 5 дней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ситуацию по 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Карточки-сценарии для обсуждения и выбора безопасного решения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каждый предмет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теле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как работают сон, питание и дыхание, поэтому помогает отделить реальные советы от догадок. На этой основе легче проверять, что полезно организму, а что только выглядит убедительно.
</a:t>
            </a:r>
            <a:endParaRPr lang="en-US" sz="984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восстановление
</a:t>
            </a:r>
            <a:endParaRPr lang="en-US" sz="1267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связывает здоровье с нагрузкой, восстановлением и регулярностью. Она показывает, как дозировать активность, чтобы не перегружаться и при этом укреплять выносливость и координацию.
</a:t>
            </a:r>
            <a:endParaRPr lang="en-US" sz="966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ответственность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 напоминает, что здоровье связано с ответственностью, правилами безопасности и уважением к другим. Этот предмет помогает понять, когда нужно сказать «нет» и обратиться за поддержкой.
</a:t>
            </a:r>
            <a:endParaRPr lang="en-US" sz="984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и выразительность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 учат замечать чувства, подбирать слова и ясно оформлять мысль. Благодаря этому памятка, плакат или презентация становятся понятными и убедительными.
</a:t>
            </a:r>
            <a:endParaRPr lang="en-US" sz="9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себе — это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складывается из маленьких решений, а не из одного правильного шага. Когда знания из разных предметов работают вместе, легче выбрать безопасное поведение и вовремя попросить поддержку.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2026-07-25T20:30:28Z</dcterms:created>
  <dcterms:modified xsi:type="dcterms:W3CDTF">2026-07-25T20:30:28Z</dcterms:modified>
</cp:coreProperties>
</file>