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новой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стало повседневностью, а что ещё только формирует будущее?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 технологий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новой эпохи развиваются быстрее, чем успевают меняться привычки. Данные, автоматизация и ИИ всё чаще работают вместе, поэтому школа, медицина, транспорт и производство меняются одновременно.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532" y="2482354"/>
            <a:ext cx="263812" cy="30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1214" y="2482354"/>
            <a:ext cx="301500" cy="3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1688" y="4386040"/>
            <a:ext cx="301500" cy="30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1222" y="4386040"/>
            <a:ext cx="301500" cy="30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701975" y="374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новой эпохи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16783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 начинается там, где данные превращаются в решения. Алгоритмы анализируют потоки информации, находят закономерности и помогают людям выбирать быстрее, точнее и иногда безопаснее.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716771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становятся основой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086309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больше не работают поодиночке: сенсоры, роботы, телефоны и сервисы связаны сетью. Из-за этого цифровая среда проникает в дом, школу, город и производство.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086297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устройства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716783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программирование и инженерия всё чаще сближаются. Это видно в диагностике, генетике, новых лекарствах и персонализированных подходах к лечению, где важен точный подбор решений.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716771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наук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086317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новой эпохи уже влияют на повседневность: поиск, учебные сервисы, навигация, онлайн-банки и медиа. Вопрос не только в удобстве, но и в том, как ими пользоваться осознанно.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086304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эффект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ключевых направлений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взаимное усиление технологий: каждое направление влияет на другие.
</a:t>
            </a:r>
            <a:endParaRPr lang="en-US" sz="21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и данные: новая рабочая среда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 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ищет закономерности в больших массивах данных и помогает создавать текст, изображения и код. Его уже используют в поиске, переводчиках, рекомендациях и учебных сервисах.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и риск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модели полезны как инструмент для черновиков и идей, но не заменяют проверку человеком. Они могут уверенно выдавать ошибочные сведения и смешивать факты.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 ним работать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качественнее данные и точнее запрос, тем полезнее результат. Поэтому ИИ стоит воспринимать как помощника, а не как безошибочный источник истины.
</a:t>
            </a:r>
            <a:endParaRPr lang="en-US" sz="11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роботы и IoT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3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берут на себя повторяющиеся операции на складах, в цехах и логистике. Это ускоряет работу, повышает точность и снижает число ошибок в рутинных процессах.
</a:t>
            </a:r>
            <a:endParaRPr lang="en-US" sz="757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умных устройств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IoT связывает датчики, устройства и программы в единую систему. Так умный дом, агросектор и транспорт могут автоматически реагировать на температуру, движение или нагрузку.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сложной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4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и роботы особенно полезны там, где человеку опасно, долго или дорого работать вручную. Они помогают в доставке, наблюдении и точечных операциях.
</a:t>
            </a:r>
            <a:endParaRPr lang="en-US" sz="802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внедрения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внедрение требует связи, обслуживания и инвестиций. Без этих условий даже эффективная система быстро теряет надёжность и становится зависимой от внешних сбоев.
</a:t>
            </a:r>
            <a:endParaRPr lang="en-US" sz="7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1789689"/>
            <a:ext cx="3321300" cy="1343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подходов в биомедицине и персонализированном лечении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делают медицину точнее: врач получает больше данных о состоянии организма и может подбирать решения индивидуально.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биотехнологий — точность, но вместе с ней растут требования к этике, защите данных и осторожной интерпретации результатов.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и ограничения биомедицины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системы не заменяют обычные компьютеры, а открывают перспективы для узких задач, где важно моделирование сложных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вычисления перспективны, но сегодня им мешают шум, высокая стоимость и ограниченное число надёжных кубитов.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состоянию на 2025 год
</a:t>
            </a:r>
            <a:endParaRPr lang="en-US" sz="1230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технологии в сравнении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Иммерсивные технологии в действии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08775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Дополненная реальность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добавляет цифровые элементы в реальный мир: подсказки, схемы, модели и навигацию. Это удобно в обучении, медицине, проектировании и повседневной ориентации.
</a:t>
            </a:r>
            <a:endParaRPr lang="en-US" sz="832" dirty="0"/>
          </a:p>
        </p:txBody>
      </p:sp>
      <p:sp>
        <p:nvSpPr>
          <p:cNvPr id="11" name="Text 3"/>
          <p:cNvSpPr txBox="1"/>
          <p:nvPr/>
        </p:nvSpPr>
        <p:spPr>
          <a:xfrm>
            <a:off x="6208350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погружение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полностью погружает человека в виртуальную среду. Она помогает тренироваться без риска, проводить симуляции и изучать сложные объекты, которых невозможно увидеть вживую.
</a:t>
            </a:r>
            <a:endParaRPr lang="en-US" sz="832" dirty="0"/>
          </a:p>
        </p:txBody>
      </p:sp>
      <p:sp>
        <p:nvSpPr>
          <p:cNvPr id="12" name="Text 4"/>
          <p:cNvSpPr txBox="1"/>
          <p:nvPr/>
        </p:nvSpPr>
        <p:spPr>
          <a:xfrm>
            <a:off x="3908775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без 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учебе и медицине иммерсивные технологии особенно полезны там, где важны наглядность и практика. Тренажёры позволяют отрабатывать действия до реальной работы с пациентом или оборудованием.
</a:t>
            </a:r>
            <a:endParaRPr lang="en-US" sz="814" dirty="0"/>
          </a:p>
        </p:txBody>
      </p:sp>
      <p:sp>
        <p:nvSpPr>
          <p:cNvPr id="13" name="Text 5"/>
          <p:cNvSpPr txBox="1"/>
          <p:nvPr/>
        </p:nvSpPr>
        <p:spPr>
          <a:xfrm>
            <a:off x="6208350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формата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длительное использование может утомлять глаза и снижать вовлечённость в реальную среду. Поэтому такие инструменты лучше использовать дозированно и по задаче.
</a:t>
            </a:r>
            <a:endParaRPr lang="en-US" sz="8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00" y="1897630"/>
            <a:ext cx="4219800" cy="14334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цифровой безопасности для пользователей устройств и онлайн-сервисов, 2025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меры защиты работают только вместе: одна привычка без остальных не даёт устойчивой безопасности.
</a:t>
            </a:r>
            <a:pPr algn="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строится на сочетании привычек, а не на одном инструменте: важны внимание, обновления и резервирование.
</a:t>
            </a:r>
            <a:endParaRPr lang="en-US" sz="1242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и защита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решения меняют энергетику по-разному: одни дают генерацию, другие — хранение и управление. Вместе они делают систему устойчивее и гибче.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эффект достигается не одной технологией, а их сочетанием: генерация, хранение и управление спросом работают как единая система.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открытым обзорам IEA, IPCC и международной энергетической статистике, 2024
</a:t>
            </a:r>
            <a:endParaRPr lang="en-US" sz="1164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технологии и энергопереход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технологии и спутники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189623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сделали связь и навигацию глобальными: они помогают телефонам, транспорту и службам экстренного реагирования. Без орбитальной инфраструктуры многие цифровые сервисы работали бы медленнее и менее точно.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2850912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позволяет наблюдать Землю без прямого контакта: спутники фиксируют пожары, засухи, состояние посевов и изменения поверхности. Это важно для прогноза погоды и принятия решений в реальном времени.
</a:t>
            </a:r>
            <a:endParaRPr lang="en-US" sz="1007" dirty="0"/>
          </a:p>
        </p:txBody>
      </p:sp>
      <p:sp>
        <p:nvSpPr>
          <p:cNvPr id="11" name="Text 4"/>
          <p:cNvSpPr txBox="1"/>
          <p:nvPr/>
        </p:nvSpPr>
        <p:spPr>
          <a:xfrm>
            <a:off x="994775" y="380558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ограничения связаны не только со стоимостью запусков, но и с космическим мусором, перегрузкой орбит и зависимостью от сложных систем на Земле. Надёжность здесь требует долгосрочного управления и координации.
</a:t>
            </a:r>
            <a:endParaRPr lang="en-US" sz="10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облако и edge-вычисления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данные поступают с устройств, камер и сервисов в облачную инфраструктуру. Там они хранятся, обрабатываются и становятся доступными пользователям и приложениям из разных мест и с разных устройств.
</a:t>
            </a:r>
            <a:endParaRPr lang="en-US" sz="821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минимальная задержка, вычисления переносят ближе к источнику данных. Edge-узлы особенно полезны для транспорта, умных камер и промышленного оборудования, где важна быстрая реакция без лишнего ожидания.
</a:t>
            </a:r>
            <a:endParaRPr lang="en-US" sz="821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повышает скорость работы и снижает нагрузку на сеть, но усиливает зависимость от надёжных дата-центров и стабильного подключения. Чем сложнее сервис, тем важнее архитектура.
</a:t>
            </a:r>
            <a:endParaRPr lang="en-US" sz="834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пользователя это означает более плавные видеосервисы, точнее работающие устройства и новые цифровые сервисы. Для разработчиков — необходимость проектировать систему как сочетание облака, сети и локальных вычислений.
</a:t>
            </a:r>
            <a:endParaRPr lang="en-US" sz="8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03" y="1178965"/>
            <a:ext cx="303437" cy="3034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596" y="2459340"/>
            <a:ext cx="322171" cy="2577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2571" y="1597139"/>
            <a:ext cx="322171" cy="2577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9557" y="2599414"/>
            <a:ext cx="322171" cy="25773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94647" y="744723"/>
            <a:ext cx="303437" cy="30343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30600" y="232525"/>
            <a:ext cx="69111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становятся важнее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58064" y="1854894"/>
            <a:ext cx="1132934" cy="1803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 аналитика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данными становится базовой компетенцией: нужно понимать таблицы, видеть связи между показателями и отличать факт от интерпретации. Это помогает принимать более точные решения в учёбе и проектах.
</a:t>
            </a:r>
            <a:endParaRPr lang="en-US" sz="945" dirty="0"/>
          </a:p>
        </p:txBody>
      </p:sp>
      <p:sp>
        <p:nvSpPr>
          <p:cNvPr id="15" name="Text 3"/>
          <p:cNvSpPr txBox="1"/>
          <p:nvPr/>
        </p:nvSpPr>
        <p:spPr>
          <a:xfrm>
            <a:off x="2921024" y="3112419"/>
            <a:ext cx="1132934" cy="1803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и алгоритмы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 уже не только для специалистов: даже простые скрипты, алгоритмы и логика автоматизации развивают точность мышления. Они учат разбивать сложную задачу на последовательные шаги.
</a:t>
            </a:r>
            <a:endParaRPr lang="en-US" sz="945" dirty="0"/>
          </a:p>
        </p:txBody>
      </p:sp>
      <p:sp>
        <p:nvSpPr>
          <p:cNvPr id="16" name="Text 4"/>
          <p:cNvSpPr txBox="1"/>
          <p:nvPr/>
        </p:nvSpPr>
        <p:spPr>
          <a:xfrm>
            <a:off x="4783999" y="2250218"/>
            <a:ext cx="1132934" cy="1803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Инженерное мышление помогает собирать устройства, тестировать решения и учитывать ограничения материалов, энергии и времени. Оно особенно ценно там, где теория должна работать в реальных условиях.
</a:t>
            </a:r>
            <a:endParaRPr lang="en-US" sz="945" dirty="0"/>
          </a:p>
        </p:txBody>
      </p:sp>
      <p:sp>
        <p:nvSpPr>
          <p:cNvPr id="17" name="Text 5"/>
          <p:cNvSpPr txBox="1"/>
          <p:nvPr/>
        </p:nvSpPr>
        <p:spPr>
          <a:xfrm>
            <a:off x="6660994" y="3252485"/>
            <a:ext cx="1061268" cy="1803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важна не меньше техники: нужно ясно объяснять идеи, задавать вопросы и работать в команде. Совместные проекты требуют договорённости, распределения ролей и уважения к чужому вкладу.
</a:t>
            </a:r>
            <a:endParaRPr lang="en-US" sz="945" dirty="0"/>
          </a:p>
        </p:txBody>
      </p:sp>
      <p:sp>
        <p:nvSpPr>
          <p:cNvPr id="18" name="Text 6"/>
          <p:cNvSpPr txBox="1"/>
          <p:nvPr/>
        </p:nvSpPr>
        <p:spPr>
          <a:xfrm>
            <a:off x="7946710" y="1420644"/>
            <a:ext cx="1076952" cy="1803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гигиена и критическое мышление защищают от ошибок алгоритмов, фейков и утечек. Проверка источников, аккуратность с паролями и привычка сомневаться в слишком удобных ответах стали обязательными навыками.
</a:t>
            </a:r>
            <a:endParaRPr lang="en-US" sz="9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этика технологий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68100"/>
            <a:ext cx="3407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собирают огромные объёмы личной информации, поэтому важно понимать, кто её хранит, как долго и с какой целью. Прозрачные правила доступа снижают риск злоупотреблений.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865250"/>
            <a:ext cx="3407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Смещения в 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данные для обучения неполные или односторонние, алгоритм может давать несправедливые результаты. Это особенно опасно в отборе, оценке и автоматических рекомендациях.
</a:t>
            </a:r>
            <a:endParaRPr lang="en-US" sz="1018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862400"/>
            <a:ext cx="3407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текстов, изображений и музыки с помощью ИИ поднимает вопрос авторства. Нужны понятные нормы использования чужих материалов и уважение к интеллектуальному труду.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4962800" y="1868100"/>
            <a:ext cx="3407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алгоритмов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слишком доверяет автоматике, он хуже замечает ошибки и теряет навык самостоятельной проверки. Технология должна помогать, а не заменять здравый смысл и ответственность.
</a:t>
            </a:r>
            <a:endParaRPr lang="en-US" sz="1018" dirty="0"/>
          </a:p>
        </p:txBody>
      </p:sp>
      <p:sp>
        <p:nvSpPr>
          <p:cNvPr id="14" name="Text 6"/>
          <p:cNvSpPr txBox="1"/>
          <p:nvPr/>
        </p:nvSpPr>
        <p:spPr>
          <a:xfrm>
            <a:off x="4962800" y="2865250"/>
            <a:ext cx="3407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решение, влияющее на людей, должно быть проверяемым: кто его принял, на каких данных и по каким правилам. Без этого невозможно говорить об ответственности.
</a:t>
            </a:r>
            <a:endParaRPr lang="en-US" sz="10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9481"/>
            <a:ext cx="3321300" cy="903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 просветительских материалов по ИИ, робототехнике и кибербезопасности
</a:t>
            </a:r>
            <a:endParaRPr lang="en-US" sz="1102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популярных мифов и фактов помогает увидеть, где технологии действительно полезны, а где ожидания слишком упрощены или завышены.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не отменяют человека: они меняют способы работы, а значит, требуют проверки, обучения и личной ответственности.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 работает как единая цифровая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городские системы обмениваются данными и усиливают друг друга.
</a:t>
            </a:r>
            <a:endParaRPr lang="en-US" sz="21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один день с технологиями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08775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и 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открывает генеративный ИИ, чтобы собрать черновик доклада. Затем он проверяет факты по надёжным источникам, потому что понимает: быстрый ответ ещё не означает точный.
</a:t>
            </a:r>
            <a:endParaRPr lang="en-US" sz="832" dirty="0"/>
          </a:p>
        </p:txBody>
      </p:sp>
      <p:sp>
        <p:nvSpPr>
          <p:cNvPr id="11" name="Text 3"/>
          <p:cNvSpPr txBox="1"/>
          <p:nvPr/>
        </p:nvSpPr>
        <p:spPr>
          <a:xfrm>
            <a:off x="6208350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биологии он сравнивает данные о генетике и обсуждает, почему одни результаты требуют осторожной интерпретации. Так теория превращается в понимание возможностей и ограничений современной медицины.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3908775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сборка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технологии он собирает простой датчик и видит, как код, электроника и измерения соединяются в один проект. Здесь особенно важны терпение, аккуратность и тестирование.
</a:t>
            </a:r>
            <a:endParaRPr lang="en-US" sz="832" dirty="0"/>
          </a:p>
        </p:txBody>
      </p:sp>
      <p:sp>
        <p:nvSpPr>
          <p:cNvPr id="13" name="Text 5"/>
          <p:cNvSpPr txBox="1"/>
          <p:nvPr/>
        </p:nvSpPr>
        <p:spPr>
          <a:xfrm>
            <a:off x="6208350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он смотрит, сколько энергии потребляют устройства, и замечает связь между привычками и счётом за электричество. Повседневный контроль помогает понять, как технологии влияют на ресурс и безопасность.
</a:t>
            </a:r>
            <a:endParaRPr lang="en-US" sz="7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 технологиях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74026" y="37861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Освоить основы
</a:t>
            </a:r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понимания того, как устроены данные, алгоритмы и ИИ: какие задачи они решают, где ошибаются и почему результат нужно проверять.
</a:t>
            </a:r>
            <a:endParaRPr lang="en-US" sz="1082" dirty="0"/>
          </a:p>
        </p:txBody>
      </p:sp>
      <p:sp>
        <p:nvSpPr>
          <p:cNvPr id="11" name="Text 3"/>
          <p:cNvSpPr txBox="1"/>
          <p:nvPr/>
        </p:nvSpPr>
        <p:spPr>
          <a:xfrm>
            <a:off x="1918210" y="2808945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Защитить себя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укрепите цифровую гигиену: используйте сложные пароли, двухфакторную аутентификацию, обновления и резервные копии. Это практическая защита, а не формальность.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3674761" y="3637743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Сделать первый проект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попробуйте простой проект: код, робототехника, анализ данных или медиаконтент. Небольшой опыт быстрее всего показывает, как технологии работают в реальности.
</a:t>
            </a:r>
            <a:endParaRPr lang="en-US" sz="9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работают на человека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новой эпохи уже меняют учёбу, работу и повседневную жизнь, но их сила раскрывается только при грамотном и ответственном использовании. Будущее строится на связях между технологиями, людьми и правилами.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2026-07-26T08:35:12Z</dcterms:created>
  <dcterms:modified xsi:type="dcterms:W3CDTF">2026-07-26T08:35:12Z</dcterms:modified>
</cp:coreProperties>
</file>