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ест в природе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у каждого есть свой любимый обед.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животных разная еда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разные зубы, клювы и лапы, поэтому каждый добывает свою пищу по-своему. Кому-то удобно щипать траву, кому-то — ловить добычу, а кому-то — щёлкать орехи.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Травоядные: едят растения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едят траву, листья, семена, плоды и кору. Такая пища даёт им силы, а искать её можно почти в каждом уголке леса, поля или сада.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травоядные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корова, заяц, лошадь, олень и жираф. Все они по-разному выглядят, но любят растительную пищу и редко интересуются мясом.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зубы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травоядных широкие зубы, которые помогают долго жевать твёрдую растительную пищу. Это особенно важно, когда нужно перетирать стебли, листья или кору.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обед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часто едят не спеша и много времени проводят за жеванием. Так они успевают насытиться и спокойно жить в своём природном доме.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Хищники: охотники природы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на охоте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питаются другими животными и добывают еду сами. Им нужно уметь подкрадываться, быстро бежать, летать или плавать, чтобы поймать свою добычу.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льва, волка, тигра, орла и щуки есть острые зубы, когти, крепкий клюв или сильное тело. Эти части помогают им охотиться и защищаться.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 ловкие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часто бывают очень быстрыми и внимательными. Ошибка на охоте может оставить их без ужина, поэтому они следят за каждым движением добычи.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охотники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животных хищники помогают поддерживать порядок. Они ловят слабую или медлительную добычу, а это делает природу более уравновешенной.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животные: едят и растения, и животных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на лесной полянке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медведь может искать ягоды, коренья и мёд, а иногда ловит рыбу. Когда в лесу мало одной еды, он переключается на другую. Это помогает ему не остаться голодным в разные времена года.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у кормушки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не выбирает только один вид пищи. Она может есть зёрна, овощи и остатки растительной еды. В природе и рядом с человеком это делает её очень неприхотливой и всегда готовой к новому угощению.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и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клюёт зёрна, ягоды и может полакомиться насекомым. Человек тоже ест и растительную, и животную пищу: кашу, фрукты, мясо, рыбу, яйца. Поэтому всеядным легче находить еду в самых разных местах.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9900" y="1292930"/>
            <a:ext cx="3929100" cy="24403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 траву и листья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 любит сочную траву и морковь. Его зубы хорошо подходят для постоянного жевания, а растительная пища даёт ему энергию для прыжков и быстрого бега.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ест листья, веточки и даже кору. Она умеет доставать еду там, где другим животным было бы неудобно, и поэтому легко находит корм.
</a:t>
            </a:r>
            <a:endParaRPr lang="en-US" sz="1017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грызёт листочек за листочком и быстро растёт. Для неё растения — это главная пища, без которой она не может стать бабочкой.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тоже питается растениями: мягкими листьями, стеблями и другими зелёными частями. Она двигается медленно, зато умеет спокойно находить свою еду.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1601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 насекомых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ловит мух и комаров быстрым языком. Для неё маленькие насекомые — удобная и очень нужная пища, особенно возле воды и в сырых местах.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с удовольствием ест жуков и червячков. Ночью он осторожно ищет добычу среди листьев, а маленькие насекомые помогают ему наесться.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Птица-мухоловка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Птица-мухоловка подхватывает насекомых прямо в воздухе. Она летает очень ловко и успевает заметить даже крошечную добычу на лету.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мелочь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животных насекомые — не пустяк, а важная еда. Маленькая добыча может быстро утолить голод и помочь пережить активный день.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 рыбу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стоит у берега неподвижно и ждёт рыбу. Когда добыча подплывает близко, птица быстро хватает её длинным клювом.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Животные-ловцы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Выдра и медведь тоже могут есть рыбу. Они добывают её по-разному: одна отлично плавает, а другой ищет еду у воды и на мелководье.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тоже едят рыбу, потому что она вкусная и полезная. Её готовят дома, в школе и в столовой, поэтому рыбный обед знаком многим.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Щука-хищник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не просто живёт в воде — она сама охотится на других рыб. У неё есть острые зубы и быстрый рывок, чтобы схватить добычу.
</a:t>
            </a:r>
            <a:endParaRPr lang="en-US" sz="11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понять, кто предпочитает растения, кто охотится, а кто ест разную пищу. Это помогает запомнить природные связи без путаницы.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животных по типу питания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питания чаще всего выделяют в школьной классификации животных.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 остатки пищи в природе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Вороны-санитары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могут есть остатки пищи и находят их почти везде. Так они помогают природе не накапливать лишний мусор и быстро используют то, что осталось.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Жуки-навозники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Жуки-навозники перерабатывают отходы и помогают почве становиться чище. Их работа не заметна с первого взгляда, но для природы она очень полезна.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Муравьи-уборщики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муравьи тоже подбирают остатки пищи и мелкие части погибших животных. Благодаря им лес становится аккуратнее, а природная уборка идёт без выходных.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пища проходит по цепочке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Растения растут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другие растения получают свет, воду и тепло. Они растут и становятся началом цепочки питания для многих животных.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Травоядное находит еду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или другое травоядное ест растения и получает от них силы. Без такой пищи ему было бы трудно жить и бегать.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Хищник получает добычу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может поймать зайца и съесть его. Так в природе одна живая цепочка переходит в другую, и всё связано между собой.
</a:t>
            </a:r>
            <a:endParaRPr lang="en-US" sz="11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цепочки питания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пища переходит от растений к животным и дальше по природной цепочке.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помогают зубы и клювы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зубы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хищников острые зубы помогают хватать и разрывать мясо. Они нужны животным, которые охотятся и не могут жевать мягкую траву, как корова.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зубы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травоядных зубы часто широкие и крепкие. Ими удобно долго перетирать листья, траву и другую растительную пищу, чтобы она легче переваривалась.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клюв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клюв помогает птицам доставать червячков из земли или из-под коры. Такой инструмент особенно полезен там, где добыча прячется глубоко.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крепкий клюв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прочный клюв удобно щёлкает семечки и зерно. Он работает как маленькие щипцы и помогает быстро раскалывать твёрдую пищу.
</a:t>
            </a:r>
            <a:endParaRPr lang="en-US" sz="11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66" y="1245463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71713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20" y="3497962"/>
            <a:ext cx="277500" cy="27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кормить животных одинаково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вся еда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 не должен есть много хлеба, а птице не подойдёт солёная пища. У каждого животного есть свой подходящий корм, который не вредит организму.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пища вредна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давать животному еду не по его привычкам, оно может заболеть. Даже вкусная еда бывает опасной, если она не подходит этому виду.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свой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Кошке, собаке, птице и кролику нужны разные продукты. Правильный корм помогает животному быть сытым, здоровым и бодрым каждый день.
</a:t>
            </a:r>
            <a:endParaRPr lang="en-US" sz="11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и их еда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ест мясо и специальный корм. Ей нужна питательная пища, чтобы быть ловкой, здоровой и хорошо видеть даже в сумерках.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может есть мясо, кашу и овощи. Такой рацион помогает ей оставаться сильной, подвижной и весело бегать во дворе.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любит траву и сено. Растительная пища для неё привычна и даёт силы спокойно жить на ферме и давать молоко.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 клюёт зерно, семечки и мелких насекомых. Она собирает корм по крошкам, как маленькая и очень занятная помощница на дворе.
</a:t>
            </a:r>
            <a:endParaRPr lang="en-US" sz="11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кого боится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лиса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старается не попадаться лисе. Он быстро прыгает и прячется в траве, потому что для него встреча с хищником очень опасна.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и сова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боится сову и прячется в норке. Ночью ей особенно важно быть осторожной, ведь сова видит добычу почти безошибочно.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щука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рыба уходит от щуки, если успевает заметить опасность. В воде тоже идёт своя тихая охота, почти как в сказке.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 осторожностью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нужно не только искать еду, но и спасаться от врагов. Поэтому многие из них умеют быстро убегать, прятаться и затаиваться.
</a:t>
            </a:r>
            <a:endParaRPr lang="en-US" sz="11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работа без выходных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кормят лес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 на свету и дают пищу травоядным. Без них лес не смог бы накормить многих своих жителей.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становятся добычей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Заяц, олень или другое травоядное ест растения, а потом может стать пищей для хищника. Так энергия переходит дальше по цепочке.
</a:t>
            </a:r>
            <a:endParaRPr lang="en-US" sz="1257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 помогают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Вороны, жуки и другие падальщики убирают остатки пищи и погибших животных. Они помогают лесу оставаться чище и здоровее.
</a:t>
            </a:r>
            <a:endParaRPr lang="en-US" sz="12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9900" y="1292930"/>
            <a:ext cx="3929100" cy="24403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едим мы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дают человеку витамины и помогают быть сильным и бодрым. Они особенно полезны, когда хочется расти и меньше уставать.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Каши и хлеб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Каша, хлеб и другие продукты из зерна дают энергию для уроков, игр и прогулок. После такой еды проще бегать и не капризничать.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 и яйца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продукты помогают организму получать нужные вещества для роста и развития. Они делают питание более разнообразным и сытным.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разные полезные продукты, телу легче работать целый день. Тогда остаётся больше сил на учёбу, спорт и весёлые игры.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кто что ест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строение рта, потом на место жизни животного и его любимую пищу.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всё связывает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своя любимая еда и свои хитрые способы её добыть. Вместе они образуют цепочки питания, где всё связано и важно, как в дружной команде.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2026-05-26T03:18:05Z</dcterms:created>
  <dcterms:modified xsi:type="dcterms:W3CDTF">2026-05-26T03:18:05Z</dcterms:modified>
</cp:coreProperties>
</file>