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идей: АТФ как энергетический носитель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универсальный источник энергии, обеспечивающий жизнедеятельность клеток.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аденозинтрифосфата сыграло ключевую роль в понимании клеточного энергетического обмена и стало фундаментом молекулярной биохимии.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и значение открытия АТФ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молекулы АТФ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АТФ состоит из азотистого основания аденина, молекулы рибозы и трёх соединённых последовательно фосфатных групп. Каждая часть имеет важное биохимическое значение.
</a:t>
            </a:r>
            <a:endParaRPr lang="en-US" sz="1594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Высокоэнергетические связи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фосфатными группами, особенно между второй и третьей, обладают высокой энергией, обеспечивая быструю передачу энергии при гидролизе.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химические свойства молекулы АТФ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5671"/>
            <a:ext cx="3848986" cy="1816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и роли АТФ, АДФ и АМФ в клеточном энергетическом обмене.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отражают функции молекул в энергетическом метаболизме клеток.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биохимической науки и учебных материалов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АТФ, АДФ, АМФ: сравнительная характеристика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непосредственным источником энергии для синтеза белков, нуклеиновых кислот и полисахаридов, поддерживая жизненно важные процессы в клетке.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энергию для активного транспорта через мембраны, что необходимо для поддержания клеточного гомеостаза и ионного баланса.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мышечных сокращениях и проведении нервных импульсов, а также в биолюминесценции, обеспечивая энергию быстрых реакций.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 АТФ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 — главный процесс, происходящий в митохондриях, обеспечивает 90-95% синтеза АТФ с помощью дыхательной цепи.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Субстратное фосфорилирование происходит в цитоплазме, особенно в ходе гликолиза, и даёт до 10% энергии в виде АТФ.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важен для клеток без митохондрий и в условиях низкого кислорода, обеспечивая базовый уровень энергии.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возможны альтернативные пути синтеза, зависящие от типа клетки и условий внешней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синтеза АТФ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путь превращения глюкозы в АТФ внутри клетки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АТФ в клетке: схематика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электронов по дыхательной цепи в митохондриях формирует протонный градиент на внутренней мембране, создавая энергию для синтеза АТФ.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АТФ-синтаза использует энергию протонного потока для преобразования АДФ и неорганического фосфата в АТФ, обеспечивая эффективное производство энергии.
</a:t>
            </a:r>
            <a:endParaRPr lang="en-US" sz="146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фосфорилирование: механизм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извлечения энергии из глюкозы без кислорода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образования АТФ в процессе гликолиза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гидролиза АТФ и выделение энергии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гидролизе АТФ отщепляется фосфат, образуется АДФ и неорганический фосфат, освобождая энергию для клеточных процессов.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энергия используется для выполнения механической работы, активации молекул и транспорта веществ через мембраны.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Катализируемая АТФазами, реакция обеспечивает быструю и управляемую поставку энергии по всему организму.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расходуется на жизненно важные процессы внутри клеток, обеспечивая их постоянное функционирование.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использования энергии из АТФ составляет около 40%, что отражает баланс между биологической пользой и необходимыми тепловыми потерями.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Harper's Illustrated Biochemistry,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при гидролизе АТФ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Na⁺/K⁺-АТФаза активно перемещает ионы натрия и калия, поддерживая ионный баланс и потенциал мембран клеток.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Кальциевый насос в мышечных волокнах обеспечивает сокращение мышц, регулируя внутриклеточные концентрации Ca²⁺.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глюкозы через мембрану сопровождается затратой АТФ, что важно для поддержания внутриклеточного метаболизма.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перенос аминокислот в клетки возможен благодаря энергии, выделяемой при гидролизе АТФ.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процессы мембранного транспорта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мышечных волокон обеспечивается гидролизом АТФ, который взаимодействует с белками актина и миозина.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ресничек и жгутиков у микроскопических организмов зависит от энергии, высвобождаемой при разложении АТФ.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поддерживает функционирование ионных каналов нервных клеток, обеспечивая проведение электрических сигналов.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движении клеток и тканей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новых молекул ДНК и РНК требует гидролиза АТФ для образования фосфодиэфирных связей между нуклеотидами.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образовании белков гидролиз АТФ обеспечивает энергией процессы активации аминокислот и формирования пептидных связей.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полисахаридов, таких как гликоген, активно зависит от гидролиза АТФ для включения мономеров в цепь.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липидов и других макромолекул также требует затрат энергии, поставляемой гидролизом АТФ.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АТФ в биосинтетических процессах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запаса и расхода АТФ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запас АТФ в организме невелик — около 50–100 граммов, однако ежедневный обмен достигает десятков килограммов. Этот динамический цикл обеспечивает непрерывное снабжение энергией.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ресинтеза АТФ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постоянно синтезируется, чтобы компенсировать потери энергии при гидролизе. Благодаря высокой скорости ресинтеза поддерживается стабильный энергетический баланс клеток.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синтеза и расщепления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АТФ регулируется по потребностям организма, адаптируясь к изменениям активности и состояния клеток, что обеспечивает оптимальное функционирование всех систем.
</a:t>
            </a:r>
            <a:endParaRPr lang="en-US" sz="1129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количества и расхода АТФ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синтезе АТФ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главный органоид, где происходит окислительное фосфорилирование и цикл Кребса, обеспечивающий наиболее эффективный синтез АТФ в эукариотических клетках.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хлоропласты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хлоропласты синтезируют АТФ во время световой фазы фотосинтеза, используя энергию солнечного света и обеспечивая энергетические потребности.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Цитоплазматический гликолиз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Гликолиз, происходящий в цитоплазме, обеспечивает образование АТФ без участия кислорода, что особенно важно в анаэробных условиях или в клетках, лишённых митохондрий.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Компартментализация синтеза АТФ в клетке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 превращает световую энергию в энергию АТФ, которая поддерживает процессы жизнедеятельности и биосинтеза в растениях.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у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отсутствия кислорода бактерии синтезируют АТФ с помощью брожения, менее энергоэффективного, но жизненно важного для выживания.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бактерио-хлорофиллом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используют бактерио-хлорофилл для фотосинтеза, создавая альтернативный путь синтеза АТФ с использованием световой энергии.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у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синтезируют АТФ, окисляя неорганические вещества, что позволяет им существовать в экстремальных условиях без солнечного света.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путей синтеза АТФ у разных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АТФ приводит к снижению функции мышц, вызывая слабость и быструю утомляемость вследствие недостатка энергии для сокращения и восстановления.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АТФ отрицательно влияют на нервную систему, приводя к нарушениям передачи нервных импульсов и снижению когнитивных функций.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 и сердечная недостаточность связаны с дефектами в синтезе или использовании АТФ, что нарушает энергетический баланс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и нарушения синтеза АТФ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в современных исследованиях и медицине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Внеклеточная сигнализация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функционирует как сигнальная молекула, регулирующая взаимодействия клеток через пуринергические рецепторы, что важно для иммунных и нейронных процессов.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апоптозе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участвует в программируемой клеточной гибели, обеспечивая нужный энергетический уровнь для активации каспаз и других факторов апоптоза.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методы увеличения синтеза АТФ для терапии митохондриальных заболеваний и снижения последствий ишемии и нейродегенерации.
</a:t>
            </a:r>
            <a:endParaRPr lang="en-US" sz="17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исследований АТФ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роли АТФ в клеточном метаболизме открывает новые возможности для диагностики и лечения заболеваний, а также разработки инновационных биотехнологий.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2026-05-10T04:25:30Z</dcterms:created>
  <dcterms:modified xsi:type="dcterms:W3CDTF">2026-05-10T04:25:30Z</dcterms:modified>
</cp:coreProperties>
</file>