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живых организмов с окружающей средой — основа биологических процессов.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и окружающая среда: ключевые вопросы и тематика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среды: история и фундаментальные понятия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«Окружающая среда» объединяет природные, социальные и технологические факторы, влияющие на жизнь. Развитие экологии прошло путь от Дарвина к современным исследованиям биосферы, актуализируя знания для сохранения природы.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отражают условия среды: свет, температуру, влажность, состав почвы, давление и содержание кислорода в воздухе и воде.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окружающей среды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адаптируются к этим факторам: лишайники устойчивы к засухе, саксаул выживает в сухих степях, фотопериод регулирует репродукцию птиц.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факторы бывают ограничивающими, сдерживая рост, или стимулирующими, поддерживая развитие популяций в экосистемах.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биотических факторов в экосистемах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растений на микроклимат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тень и влияют на влажность воздуха, формируя микроклимат, который поддерживает разнообразие организмов и снижает стрессовые условия для живых существ.
</a:t>
            </a:r>
            <a:endParaRPr lang="en-US" sz="1143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 основа пищевых цепей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питание экосистем строится на фотосинтезе растений, которые производят энергию, необходимую для всех последующих звеньев пищевых цепей.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их экологические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участвуют в опылении, распространении семян и контроле численности других видов, поддерживая устойчивость и динамику сообществ.
</a:t>
            </a:r>
            <a:endParaRPr lang="en-US" sz="113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— это единство живых организмов и среды, в которой они обитают, с постоянным обменом веществ и энергии.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Экосистема: состав и взаимосвязи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(животные) используют органику для питания и энергии, занимая разные экологические ниши.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(растения) производят органические вещества через фотосинтез.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(бактерии и грибы) разлагают органические остатки, возвращая вещества в почву и обеспечивая круговорот.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цепи и потоки энергии в биосфере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уровень получает около 10% энергии от предыдущего, что объясняет ограниченность трофических уровней.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передачи энергии базируется на экологической пирамиде и влияет на устойчивость экосистем.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экологии,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биоразнообразие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биоразнообразие насчитывает около 2 миллионов описанных видов, большинство из них — насекомые, представляющие основу многих экосистем.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организмов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проявляется в различиях внутри видов, позволяя адаптироваться к изменениям среды и обеспечивая устойчивость.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Камуфляж у песчаных гадюк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гадюки меняют окраску в соответствии с окружающей средой, что помогает им скрываться от хищников и добычи.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Жировой слой у моржей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подкожный жир защитит моржей от холода арктических вод, сохраняя тепло и обеспечивая энергией в периоды голодания.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у деревьев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Сброс листвы обеспечивает минимизацию потерь влаги и экономию ресурсов зимой, адаптируясь к холодному и засушливому периоду.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организмов к среде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проявляется в борьбе за ограниченные ресурсы среди видов и внутри них.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взаимоотношений между организмами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— длительное взаимодействие, приносящее взаимную выгоду партнерам.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подразумевает потребление одним видом другого, влияя на популяционные циклы.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приносит вред хозяину, при этом паразит извлекает выгоду для собственного существования.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возникает из-за ограниченности ресурсов, таких как пища, вода и пространство для жизни.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конкурентных отношений в природе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служит борьба за свет среди деревьев в лесах или соперничество волков и лис за добычу.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 конкуренции может привести к вытеснению слабейших видов или разделению экологических ниш.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7000" y="2346900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хищников и их жертв является одним из главных механизмов регулирования численности популяций в природных сообществах. Эта динамика помогает поддерживать экологическое равновесие и предотвращать перенаселение отдельных видов.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хищников и жертв в экосистемах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7000" y="3606425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взаимодействие волков и зайцев в тайге, где численность одной группы напрямую влияет на другую. Подобные связи иллюстрируют принцип саморегуляции, обеспечивающий стабильность экосистемы.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симбиотических отношений и их роль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629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взаимное развитие корней растений и грибов, что улучшает водоснабжение и минеральное питание растений, повышая их выносливость.
</a:t>
            </a:r>
            <a:endParaRPr lang="en-US" sz="1281" dirty="0"/>
          </a:p>
        </p:txBody>
      </p:sp>
      <p:sp>
        <p:nvSpPr>
          <p:cNvPr id="10" name="Text 3"/>
          <p:cNvSpPr txBox="1"/>
          <p:nvPr/>
        </p:nvSpPr>
        <p:spPr>
          <a:xfrm>
            <a:off x="264152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кораллов и водорослей
</a:t>
            </a:r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образуют симбиотические отношения с водорослями, которые обеспечивают им питание путем фотосинтеза и способствуют сохранению коралловых рифов.
</a:t>
            </a:r>
            <a:endParaRPr lang="en-US" sz="1082" dirty="0"/>
          </a:p>
        </p:txBody>
      </p:sp>
      <p:sp>
        <p:nvSpPr>
          <p:cNvPr id="11" name="Text 4"/>
          <p:cNvSpPr txBox="1"/>
          <p:nvPr/>
        </p:nvSpPr>
        <p:spPr>
          <a:xfrm>
            <a:off x="46181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желудке жвачных
</a:t>
            </a:r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Жвачные животные за счёт симбиоза с бактериями эффективно переваривают клетчатку, получая необходимые питательные вещества и энергию.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659867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экологических возможностей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связи способствуют адаптации организмов к новым условиям и повышают стабильность природных сообществ в ходе эволюции.
</a:t>
            </a:r>
            <a:endParaRPr lang="en-US" sz="110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 природе: основные циклы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1990993"/>
            <a:ext cx="40059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цикл
</a:t>
            </a:r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цикл включает испарение, формирование осадков и возвращение воды в атмосферу. Он обеспечивает непрерывное обновление водных ресурсов и поддерживает жизнедеятельность экосистем.
</a:t>
            </a:r>
            <a:endParaRPr lang="en-US" sz="1267" dirty="0"/>
          </a:p>
        </p:txBody>
      </p:sp>
      <p:sp>
        <p:nvSpPr>
          <p:cNvPr id="7" name="Text 3"/>
          <p:cNvSpPr txBox="1"/>
          <p:nvPr/>
        </p:nvSpPr>
        <p:spPr>
          <a:xfrm>
            <a:off x="4842000" y="2004893"/>
            <a:ext cx="4005900" cy="8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Углеродный цикл и другие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Углеродный цикл начинается с фотосинтеза и завершается дыханием и разложением органики. Азотный цикл включает фиксацию, превращение и освобождение азота. Нарушения циклов связаны с человеческой деятельностью.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900" y="2882903"/>
            <a:ext cx="1994700" cy="19908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1731" y="2869624"/>
            <a:ext cx="1994700" cy="1990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6749" y="2869629"/>
            <a:ext cx="1994700" cy="19908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81775" y="2869629"/>
            <a:ext cx="1994700" cy="19908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Многообразное воздействие человека на природу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67475" y="1856319"/>
            <a:ext cx="19929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на планете исчезает около 12 миллионов гектаров леса, что влечёт за собой потерю местообитаний для множества видов и ухудшение климата.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2472559" y="1856299"/>
            <a:ext cx="1992900" cy="8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
</a:t>
            </a:r>
            <a:pPr algn="l" indent="0" marL="0">
              <a:lnSpc>
                <a:spcPct val="100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страдают от загрязнения тяжёлыми металлами и химикатами, что приводит к гибели водных организмов и ухудшению качества питьевой воды для населения.
</a:t>
            </a:r>
            <a:endParaRPr lang="en-US" sz="1033" dirty="0"/>
          </a:p>
        </p:txBody>
      </p:sp>
      <p:sp>
        <p:nvSpPr>
          <p:cNvPr id="13" name="Text 4"/>
          <p:cNvSpPr txBox="1"/>
          <p:nvPr/>
        </p:nvSpPr>
        <p:spPr>
          <a:xfrm>
            <a:off x="4677577" y="1856304"/>
            <a:ext cx="1992900" cy="8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пластикового мусора
</a:t>
            </a:r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UNEP, ежегодно в океаны попадает до 11 миллионов тонн пластика, нарушая морские экосистемы и нанося вред животным.
</a:t>
            </a:r>
            <a:endParaRPr lang="en-US" sz="1022" dirty="0"/>
          </a:p>
        </p:txBody>
      </p:sp>
      <p:sp>
        <p:nvSpPr>
          <p:cNvPr id="14" name="Text 5"/>
          <p:cNvSpPr txBox="1"/>
          <p:nvPr/>
        </p:nvSpPr>
        <p:spPr>
          <a:xfrm>
            <a:off x="6882602" y="1856304"/>
            <a:ext cx="1992900" cy="8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парниковых газов
</a:t>
            </a:r>
            <a:pPr algn="l" indent="0" marL="0">
              <a:lnSpc>
                <a:spcPct val="100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2022 году выбросы CO2 достигли 28 миллиардов тонн, способствуя изменению климата и отрицательно влияя на природные и сельскохозяйственные системы.
</a:t>
            </a:r>
            <a:endParaRPr lang="en-US" sz="103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современных экологических проблем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Земные экосистемы испытывают множественные нагрузки, включая климатические изменения и деградацию среды обитания, что выражается в статистических показателях.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этих показателей свидетельствует о необходимости срочных мер для предотвращения дальнейшего ухудшения состояния биосферы.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WWF, UNEP, Россельхознадзор, 2023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Федеральное законодательство и Красная книга регулируют защиту окружающей среды и охраняемых видов, обеспечивая юридическую основу для охранных мероприятий.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и инструменты охраны природы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поддержание особо охраняемых природных территорий обеспечивает сохранность важных экосистем и редких видов на национальном уровне.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программы и сотрудничество позволяют объединять усилия разных стран для защиты глобального биоразнообразия и предотвращения экологических кризисов.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природных ресурсов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возобновляемым источникам энергии, таким как ветровая и солнечная, помогает снизить негативное воздействие на природу и уменьшить выбросы парниковых газов.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раздельного сбора и переработки отходов, а также экологически ответственные методы сельского хозяйства способствуют снижению загрязнения и сохранению биоразнообразия.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экологических наук в учебные программы помогает формировать у школьников понимание значимости природы и ответственности за ее сохранение.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экологического образования в современной школе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мероприятий и экологических акций способствует практическому вовлечению учащихся в охрану окружающей среды и развитию инициативы.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экоклубов и волонтёрских движений стимулирует долгосрочное экологическое сознание и поддерживает национальные и международные проекты в этой сфере.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и международное экологическое сотрудничество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93100" y="3726475"/>
            <a:ext cx="21285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1997 — Киотский протокол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 документ, устанавливающий обязательства по сокращению выбросов парниковых газов странами-участницами с целью борьбы с глобальным потеплением.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573950" y="3726475"/>
            <a:ext cx="21285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 — Парижское соглашение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цели ограничения глобального повышения температуры в пределах 2°C, что стимулирует международные усилия по устойчивому развитию.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32400" y="3726475"/>
            <a:ext cx="21285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российское участие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национальных проектов по восстановлению лесов и защите Арктики в рамках международных обязательств и обмена технологиями.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00" y="2605348"/>
            <a:ext cx="8603700" cy="2268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42000" y="527075"/>
            <a:ext cx="4860000" cy="18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организмов и среды: фундамент устойчивого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баланса между деятельностью человека и природой является ключом к стабильности экосистем и качеству жизни будущих поколений, требуя совместных научных и социальных усилий.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2026-05-10T05:52:56Z</dcterms:created>
  <dcterms:modified xsi:type="dcterms:W3CDTF">2026-05-10T05:52:56Z</dcterms:modified>
</cp:coreProperties>
</file>