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социалистического блока в 1950—1980-х годах: от послевоенного подъёма к переменам рубежа веков
</a:t>
            </a:r>
            <a:endParaRPr lang="en-US" sz="338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послевоенного роста к распаду системы и разным путям развития.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СССР закрепил влияние в Восточной Европе и части Азии. Новая система опиралась на однопартийную власть, плановую экономику, государственный контроль и союзные организации, связывавшие государства общей политической линией и безопасностью, но не одинаковым уровнем развития.
</a:t>
            </a:r>
            <a:endParaRPr lang="en-US" sz="1285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 социалистический блок после войны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социалистической модели развития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Пятилетние планы задавали объёмы выпуска, приоритет отдавался тяжёлой промышленности и крупным стройкам. Такая логика ускоряла индустриализацию, но делала экономику менее гибкой и хуже приспособленной к изменению спроса.
</a:t>
            </a:r>
            <a:endParaRPr lang="en-US" sz="1167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Плановое управление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обеспечивало занятость, развивало образование, медицину и массовое жилищное строительство. Эти меры повышали доступность базовых благ, однако часто сопровождались дефицитом, очередями и ограниченным выбором товаров.
</a:t>
            </a:r>
            <a:endParaRPr lang="en-US" sz="1167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редко отвечали за прибыль и качество так, как в рыночной системе. Из-за этого росли низкая производительность труда, технологическое отставание от Запада и зависимость от административных решений.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стимулы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решения принимались партийным аппаратом, а не конкурентной средой или ценами. Это укрепляло политическую стабильность, но одновременно снижало инициативу, усиливало бюрократию и отрыв управления от реальной экономики.
</a:t>
            </a:r>
            <a:endParaRPr lang="en-US" sz="1167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Партийный контроль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только рост выпуска, но и разрыв между индустриальным расширением и эффективностью хозяйства.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сохранялись дольше всего в промышленности, тогда как производительность и сельское хозяйство отставали, что указывало на пределы экстенсивной модели.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обобщённым данным о динамике экономического роста в социалистических странах Европы и Азии, 1950–1980-е годы.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 его замедление в социалистических странах
</a:t>
            </a:r>
            <a:endParaRPr lang="en-US" sz="2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как центр системы и образец для союзников
</a:t>
            </a:r>
            <a:endParaRPr lang="en-US" sz="2668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задавал идеологические ориентиры, определял допустимые границы реформ и выступал главным арбитром внутри блока. Для многих союзников именно советская модель считалась образцом государственного устройства и экономического управления.
</a:t>
            </a:r>
            <a:endParaRPr lang="en-US" sz="831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центр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тесно с СССР были связаны страны Восточной Европы, прежде всего ГДР, Польша, Чехословакия, Венгрия, Болгария и Румыния. В Азии степень сближения менялась со временем и зависела от конкретной политической ситуации.
</a:t>
            </a:r>
            <a:endParaRPr lang="en-US" sz="831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глубина зависимости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выражалась в поставках сырья, военной помощи, обучении кадров и работе советников. Дополняли её международные структуры сотрудничества, через которые координировались экономика, безопасность и внешняя политика.
</a:t>
            </a:r>
            <a:endParaRPr lang="en-US" sz="831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влияния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562" y="1647777"/>
            <a:ext cx="367781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страны блока шли разными путями даже при общей идеологии и похожих институтах.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политический каркас не отменял различий: одни страны делали ставку на реформы, другие — на жёсткий контроль, а Польша и Чехословакия стали зонами наиболее заметного кризиса.
</a:t>
            </a:r>
            <a:endParaRPr lang="en-US" sz="1322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характеристикам стран социалистического блока, 1950–1980-е годы.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страны социалистического блока и особенности их развития
</a:t>
            </a:r>
            <a:endParaRPr lang="en-US" sz="2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1960-х
</a:t>
            </a:r>
            <a:pPr algn="ctr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стало ясно, что прежние методы планирования плохо справляются с ростом сложности экономики. Власти начали искать способы повысить отдачу предприятий без отказа от социалистической модели.
</a:t>
            </a:r>
            <a:endParaRPr lang="en-US" sz="1311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и Чехословакия
</a:t>
            </a:r>
            <a:pPr algn="ctr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странах обсуждали более свободные хозяйственные механизмы, внешнеэкономические связи и обновление управления. Попытки модернизации показали, что система нуждается в переменах, но боится их последствий.
</a:t>
            </a:r>
            <a:endParaRPr lang="en-US" sz="1195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 год в СССР
</a:t>
            </a:r>
            <a:pPr algn="ctr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связанные с именем Алексея Косыгина, расширяли хозяйственную самостоятельность предприятий и усиливали внимание к результатам работы. Это был осторожный поиск более гибкого управления.
</a:t>
            </a:r>
            <a:endParaRPr lang="en-US" sz="1326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1960-х годов: попытки повысить эффективность системы
</a:t>
            </a:r>
            <a:endParaRPr lang="en-US" sz="22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отражает типичный переход от экономического роста к политическому и социальному кризису в социалистических странах.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попыток реформ к системному кризису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85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23" y="1225646"/>
            <a:ext cx="2559164" cy="19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Праге реформы Александра Дубчека встретили широкие ожидания: люди хотели больше открытости, меньше цензуры и реального общественного обсуждения. Идея не разрушала социализм, а пыталась сделать его менее жёстким и более убедительным для граждан.
</a:t>
            </a:r>
            <a:endParaRPr lang="en-US" sz="852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«социализм с человеческим лицом»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войск стран ОВД в августе 1968 года остановил реформы и стал тяжёлым сигналом для всего блока. События в Праге показали: политическая самостоятельность союзников допустима лишь до тех пор, пока не затрагивает основу системы.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Августовский предел перемен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1968 год и «Пражская весна»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рабочие протесты и кризис легитимности власти
</a:t>
            </a:r>
            <a:endParaRPr lang="en-US" sz="236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несколько раз переживала массовые выступления, особенно в 1956, 1970 и 1980 годах. Поводом становились рост цен, дефицит товаров и падение уровня жизни в крупных промышленных центрах.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недовольства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протесты в Гданьске стали символом кризиса доверия к власти. Они показали, что социальные гарантии уже не компенсируют нехватку продуктов, очереди и ощущение несправедливости.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 в Гданьске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независимого профсоюза «Солидарность» в 1980 году стало прорывом: общество впервые в широком масштабе самоорганизовалось вне партийного контроля. Это резко ослабило монополию официальной власти.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«Солидарность»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кризис не ограничился одной страной. Он усилил сомнения в устойчивости социалистической модели и стал одним из признаков общего ослабления системы в Восточной Европе.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блока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Югославия: самостоятельная модель самоуправления
</a:t>
            </a:r>
            <a:endParaRPr lang="en-US" sz="2497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конфликта с СССР в 1948 году Югославия не вошла в жёсткую советскую систему контроля и выстроила собственный политический курс, стремясь сохранить независимость во внешней политике и экономике.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 Москвой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здесь получили заметно большую автономию, чем в большинстве социалистических стран: коллективы участвовали в управлении, а хозяйственные решения принимались не только сверху, но и на местах.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самоуправление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Югославия активно участвовала в движении неприсоединения и поддерживала отношения как с социалистическими, так и с капиталистическими государствами, извлекая выгоду из более гибкой дипломатии.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неприсоединения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различия между республиками, рост долгов, экономические сбои и национальные противоречия постепенно подрывали единство страны и делали её модель всё менее устойчивой к концу века.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федерации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сдвиг от послевоенной консолидации к росту внутренних противоречий и потере управляемости в позднесоветский период.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экономические трудности и слабее реформы, тем быстрее падала устойчивость режима; раньше адаптировавшиеся страны сохраняли больше гибкости.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историческая оценка по материалам раздела; условный индекс устойчивости, нормирован по 1950-м годам.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устойчивость разных стран социалистического блока
</a:t>
            </a:r>
            <a:endParaRPr lang="en-US" sz="22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годы: системный кризис социалистической экономики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1980-х годов многие социалистические экономики заметно отставали от Запада по уровню техники, качеству продукции и скорости обновления производства, что снижало конкурентоспособность и экспортные возможности.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разрыв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статистика всё чаще расходилась с повседневным опытом людей, что подрывало доверие к власти; социальная стабильность держалась уже не на развитии, а на инерции и административном контроле.
</a:t>
            </a:r>
            <a:endParaRPr lang="en-US" sz="108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доверия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система плохо поощряла эффективность: предприятия ориентировались на выполнение плана, а не на качество и результат, поэтому росли потери, скрытые резервы и теневая экономика.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стимулы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потребительских товаров, зависимость от внешних кредитов и импортных поставок усиливали нагрузку на бюджеты, а привычное распределение ресурсов всё хуже справлялось с реальными потребностями общества.
</a:t>
            </a:r>
            <a:endParaRPr lang="en-US" sz="1059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долги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экономические реформы при сохранении политического контроля
</a:t>
            </a:r>
            <a:endParaRPr lang="en-US" sz="2268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курса Дэн Сяопина Китай сделал ставку на практические результаты: допустил рыночные стимулы, расширил хозяйственную самостоятельность и начал перестраивать систему ради роста производства.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1978 года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опыт показал, что экономическое обновление может идти без политической многопартийности: контроль над властью сохранился, а изменения затронули прежде всего хозяйственный механизм и внешние связи.
</a:t>
            </a:r>
            <a:endParaRPr lang="en-US" sz="868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без либерализации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специальных экономических зон, привлечение иностранных инвестиций и развитие экспорта помогли стране быстро включиться в мировую торговлю, не отказываясь от руководящей роли Коммунистической партии.
</a:t>
            </a:r>
            <a:endParaRPr lang="en-US" sz="887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экономики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и Куба: адаптация без отказа от социалистической системы
</a:t>
            </a:r>
            <a:endParaRPr lang="en-US" sz="2576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 — «Доймой» во Вьетнаме
</a:t>
            </a:r>
            <a:endParaRPr lang="en-US" sz="1281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начал реформы, расширив рыночные стимулы, частную инициативу и экспортную ориентацию, но сохранив ведущую роль партии и общий социалистический курс.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 — кризис для Кубы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Куба лишилась ключевой внешней опоры и вынужденно усилила туризм, внешние связи и ограниченный частный сектор, чтобы смягчить экономический удар.
</a:t>
            </a:r>
            <a:endParaRPr lang="en-US" sz="973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 — адаптация системы
</a:t>
            </a:r>
            <a:endParaRPr lang="en-US" sz="1358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приспосабливались к новым условиям без политического демонтажа системы: реформы были прагматическими, но не означали отказа от социалистической идеологии и монополии власти.
</a:t>
            </a:r>
            <a:endParaRPr lang="en-US" sz="916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историческая характеристика по теме презентации; ключевые вехи: 1978, 1986, 1989–1991 годы.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страны социалистического блока выбрали разные ответы на кризис: от демократического перехода до частичных реформ, изоляции и распада общего пространства.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исход не был одинаковым: там, где реформы сочетались с управляемостью, переход оказался мягче; где их не было, кризис углублялся.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стран к рубежу XX–XXI веков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годы: распад блока и преобразование обществ
</a:t>
            </a:r>
            <a:endParaRPr lang="en-US" sz="251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1989 года в Восточной Европе, объединение Германии и распад СССР окончательно закрыли эпоху единого социалистического блока и изменили карту Европы.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прежнего порядка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начались приватизация, демонтаж командных механизмов и переход к рыночным отношениям, но этот процесс сопровождался инфляцией, безработицей и резким социальным неравенством.
</a:t>
            </a:r>
            <a:endParaRPr lang="en-US" sz="1075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приватизация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однопартийные системы уступали место многопартийности, свободным выборам и независимым СМИ, однако построение устойчивых демократических институтов требовало времени и серьёзных институциональных реформ.
</a:t>
            </a:r>
            <a:endParaRPr lang="en-US" sz="1075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институты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части населения первые годы перехода означали падение уровня жизни и утрату прежних гарантий; экономический рост вернулся не сразу и распределялся крайне неравномерно.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Болезненная адаптация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траектории стран после распада социалистического блока и их ответ на кризис плановой системы.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постсоциалистического развития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 одинаковый результат, а разный баланс между ростом, свободами и ценой реформ в Восточной Европе, Азии и постсоветском пространстве.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успешными стали страны, сумевшие сочетать реформы с устойчивыми институтами; самые тяжёлые потери пришлись на ранний постсоветский переход.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исторический обзор по теме презентации; качественная оценка последствий постсоциалистического перехода.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перехода: успехи, потери и различия между странами
</a:t>
            </a:r>
            <a:endParaRPr lang="en-US" sz="2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после одной системы
</a:t>
            </a:r>
            <a:endParaRPr lang="en-US" sz="3163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блок дал быстрый старт индустриализации и социальной модернизации, но не смог решить проблему эффективности и свободы. Его распад открыл странам очень разные траектории развития.
</a:t>
            </a:r>
            <a:endParaRPr lang="en-US" sz="13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2026-06-01T06:38:06Z</dcterms:created>
  <dcterms:modified xsi:type="dcterms:W3CDTF">2026-06-01T06:38:06Z</dcterms:modified>
</cp:coreProperties>
</file>