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перенос: движение фигур без изменения формы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сдвиг фигур без искажения размеров и углов.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параллельный перенос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связывает геометрию с координатами, чертежами и узорами. Он помогает сравнивать фигуры, решать задачи на плоскости и понимать, как объект может менять положение, оставаясь таким же по форме и размерам.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параллельного переноса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каждая точка фигуры перемещается на один и тот же вектор. Поэтому все части фигуры сдвигаются одинаково, без растяжения, сжатия или поворота.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сдвиг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соединяющий исходную точку и её образ, параллелен вектору переноса и равен ему по длине. Это позволяет точно описывать преобразование для любой точки фигуры.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точек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правило работает для всех вершин и любых фигур. Поэтому перенос удобно использовать и в построениях, и в координатных задачах, и при сравнении фигур.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правила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фигура остаётся равной исходной: совпадают длины сторон, величины углов и форма. Меняется только её положение на плоскости, а ориентация сохраняется.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фигуры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переноса на координатной плоскости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87100" y="2022325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87100" y="2323811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переноса задают двумя числами: горизонтальным и вертикальным смещением. Они показывают, на сколько клеток нужно сдвинуть фигуру по осям Ox и Oy.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87100" y="3754642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образ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87100" y="405613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вершины исходной фигуры переходят в новые точки с одинаковым смещением. Благодаря этому на координатной плоскости легко построить образ фигуры и проверить результат.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87100" y="2888483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записи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587100" y="318995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(3; −2) означает, что движение идёт на 3 клетки вправо и на 2 клетки вниз. Знак каждой координаты сразу указывает направление сдвига.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параллельном переносе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«Параллельный перенос»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перенос не изменяет саму фигуру. Меняются только её координаты и место на плоскости, поэтому преобразование относят к движениям.
</a:t>
            </a:r>
            <a:endParaRPr lang="en-US" sz="141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характеристики фигуры сохраняются, а значит, перенос можно использовать для точного сравнения и построения равных фигур.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переноса точки по координатам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24300" y="1629625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A имеет координаты (x; y), а вектор переноса равен (a; b), то новая точка A′ задаётся формулой (x + a; y + b).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41395" y="1629636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24300" y="4160700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многоугольника или любой другой фигуры формулу применяют к каждой вершине отдельно. Затем новые точки соединяют в том же порядке, что и исходные.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1041395" y="4160700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 фигуре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224300" y="3317000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число определяет изменение ординаты. Если b положительно, точка поднимается вверх; если отрицательно, опускается вниз. Это правило одинаково для всех вершин.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41395" y="3317012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сдвиг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224300" y="2473325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число в векторе показывает, как изменится абсцисса. При положительном a точка смещается вправо, при отрицательном — влево, без изменения формы фигуры.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1041395" y="2473324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сдвиг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координатного переноса нескольких точек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параллельного переноса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формула работает для разных точек при векторе (4; −1).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 второй координате прибавляется −1, то есть она уменьшается на 1. Правило одинаково для всех точек.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параллельного переноса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переносе фигуры на координатной плоскости или клетчатой бумаге.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15" y="1988918"/>
            <a:ext cx="281662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22" y="1988918"/>
            <a:ext cx="321900" cy="32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715" y="3495864"/>
            <a:ext cx="281662" cy="32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1240" y="3495864"/>
            <a:ext cx="281662" cy="321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 построения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1101216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сдвиг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86475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вершины должны быть перенесены на одно и то же число клеток и в одном направлении. Если хотя бы одна точка смещена иначе, построение уже нельзя считать верным.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653741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39000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соответствующие стороны остаются равными и параллельными. Это главный признак того, что фигура не исказилась и сохранила свои размеры на плоскости.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углов
</a:t>
            </a:r>
            <a:endParaRPr lang="en-US" sz="1300" dirty="0"/>
          </a:p>
        </p:txBody>
      </p:sp>
      <p:sp>
        <p:nvSpPr>
          <p:cNvPr id="18" name="Text 7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новой фигуры должны совпадать с углами исходной. Если углы изменились, значит, выполнено не движение, а другое преобразование или ошибка в построении.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зеркальности и поворота
</a:t>
            </a:r>
            <a:endParaRPr lang="en-US" sz="1300" dirty="0"/>
          </a:p>
        </p:txBody>
      </p:sp>
      <p:sp>
        <p:nvSpPr>
          <p:cNvPr id="20" name="Text 9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не делает фигуру зеркальной и не разворачивает её. Ориентация остаётся той же, поэтому образ легко узнать как точную копию исходной фигуры.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47985"/>
            <a:ext cx="4212000" cy="36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000" y="1247985"/>
            <a:ext cx="4212000" cy="36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 орнаментах и узорах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8150" y="1788350"/>
            <a:ext cx="39249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мотив можно повторять снова и снова, каждый раз сдвигая его на одинаковое расстояние. Так строятся полосы на обоях, ряд плиток или тканевый рисунок. Повторение создаёт порядок, а одинаковый перенос помогает сохранить точность и аккуратность композиции.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8150" y="1400800"/>
            <a:ext cx="3924900" cy="3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ритм узора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20150" y="1788350"/>
            <a:ext cx="39249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посмотреть на орнамент, легко заметить, что одинаковые элементы стоят рядом как копии, смещённые по горизонтали или по вертикали. Именно поэтому рисунок выглядит целостным и ровным. Параллельный перенос делает композицию устойчивой и удобной для повторения на большой поверхности.
</a:t>
            </a:r>
            <a:endParaRPr lang="en-US" sz="996" dirty="0"/>
          </a:p>
        </p:txBody>
      </p:sp>
      <p:sp>
        <p:nvSpPr>
          <p:cNvPr id="12" name="Text 5"/>
          <p:cNvSpPr txBox="1"/>
          <p:nvPr/>
        </p:nvSpPr>
        <p:spPr>
          <a:xfrm>
            <a:off x="4820150" y="1400800"/>
            <a:ext cx="3924900" cy="3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повседневных рисунках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Перенос, поворот и отражение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геометрических движений по школьному курсу геометрии.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движения сохраняют равные фигуры, но задают разное изменение положения на плоскости и по-разному влияют на ориентацию.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и поворот сохраняют ориентацию, а отражение меняет её; размеры при этом остаются неизменными.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выполнении переноса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14075" y="2523824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переносят одну вершину правильно, а другую — иначе. При параллельном переносе все точки должны смещаться на один и тот же вектор, без исключений.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140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сдвиг вершин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11175" y="2523824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появляется при записи вектора: положительный знак принимают за движение в противоположную сторону. Полезно отдельно определить направление по каждой оси и затем проверить координаты.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9111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знаками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14075" y="4096713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новые вершины соединить не в том же порядке, фигура получится искажённой. Сначала отмечают все образы точек, а затем соединяют их так же, как в исходной фигуре.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40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точек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11175" y="4096713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иногда путают с поворотом или отражением. Проверка помогает просто: форма и размеры сохраняются, а фигура не становится зеркальной и не поворачивается.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9111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другими движениями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400848"/>
            <a:ext cx="3989100" cy="1636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векторы переноса и их направление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задания параллельного переноса на координатной плоскости.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запись вектора связана с направлением сдвига по осям координат.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первой координаты определяет движение по оси Ox, а знак второй — по оси Oy.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на клетчатой бумаге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1850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на сколько клеток фигура должна сместиться по горизонтали и по вертикали. Это помогает задать одинаковое направление для всех её вершин.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1850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вектор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81300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новые точки соединяют в том же порядке, что и исходные. Затем сравнивают стороны и углы, чтобы убедиться, что фигура осталась равной самой себе.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281300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и проверь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96575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вершину отмечают после одинакового сдвига по клеткам. Важно считать шаги внимательно, чтобы все точки получили одно и то же перемещение без пропусков и ошибок.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96575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Перенеси вершины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построения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убедиться, что параллельный перенос выполнен точно.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75" y="2083996"/>
            <a:ext cx="488100" cy="39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6381" y="2035186"/>
            <a:ext cx="427088" cy="48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3175" y="3597355"/>
            <a:ext cx="488100" cy="48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5875" y="3597355"/>
            <a:ext cx="488100" cy="488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0361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 жизни и технике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731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графических программах одинаковый сдвиг помогает копировать элементы, создавать повторяющиеся фрагменты и точно размещать объекты на экране без изменения их формы.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4731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8558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на плитке, обоях и тканях часто строятся повторением одного мотива. Параллельный перенос позволяет разместить рисунок ритмично и аккуратно.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48558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мозаики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31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перенос удобен, когда нужно переместить элемент на другое место, сохранив размеры и направление. Это делает построение наглядным и точным.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4731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48558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перенос помогает описывать движение фигур на координатной плоскости. Ученик видит, что меняется только положение, а не сама фигура.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48558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параллельного переноса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параллельного переноса по учебному курсу геометрии.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можно проверить на разных геометрических объектах: перенос не искажает фигуры и не меняет их размеры.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сохраняет основные геометрические характеристики, поэтому относится к движениям.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параллельный перенос в геометрии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871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71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помогает аккуратно строить фигуры на координатной плоскости. Он особенно полезен, когда нужно переместить объект на заданный вектор и сохранить его размеры.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264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64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фигуру можно получить из другой параллельным переносом, значит, они равны. Это удобно при сравнении чертежей, схем и геометрических построений.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856750" y="3471191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других движений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2856750" y="3954266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переноса делает проще изучение поворота и отражения. Ученик лучше видит, что любое движение связано с изменением положения фигуры без изменения её 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основных понятий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формулы параллельного переноса из школьной геометрии.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самые важные термины, формулу и главное свойство параллельного переноса.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при переносе меняется только положение фигуры, а её форма и размеры остаются прежними.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 — это точный сдвиг фигуры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показывает, как фигуру можно переместить без изменения её вида. Он помогает читать координаты, строить чертежи и уверенно решать геометрические задачи.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2026-06-03T11:15:36Z</dcterms:created>
  <dcterms:modified xsi:type="dcterms:W3CDTF">2026-06-03T11:15:36Z</dcterms:modified>
</cp:coreProperties>
</file>