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словарь: как музыка разговаривает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языком музыки: просто, понятно, интересно.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нужны музыкальные слова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вокруг каждый день, а точные слова помогают её понимать. С ними легче заметить темп, ритм, настроение и не перепутать мелодию с сопровождением.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Нота — знак музыкального звука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Нота — это знак, которым на письме обозначают музыкальный звук. Она помогает записать песню так, чтобы её можно было исполнить снова и снова.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ноты есть высота и длительность. Один звук может быть высоким или низким, коротким или длинным — и всё это видно в записи.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нот музыка быстро бы «улетала» из памяти. Нотная запись сохраняет мелодию, чтобы её могли повторить разные исполнители.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081" y="326100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4081" y="1533950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читать ноты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линий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Нотный стан состоит из пяти линий. На них и между ними записывают ноты, чтобы было видно, какой звук нужно спеть или сыграть.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звука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расположена нота, тем выше обычно звучит звук. Это похоже на аккуратную лестницу, где у каждого знака своё место.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Промежутки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линиями есть четыре промежутка. В них тоже живут ноты, и по их месту легко понять, выше звук или ниже.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Нотный стан помогает не путаться и читать музыку последовательно. Благодаря ему запись становится понятной, как хорошо подписанная дорожка для звуков.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ритм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длинные и короткие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чередуются разные по длительности звуки. Именно это чередование создаёт рисунок, по которому песня легко узнаётся.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музыка идёт без сбоя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ритм выдержан, музыка звучит уверенно и не рассыпается. Исполнителю проще держать темп и играть вместе с другими.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слышим шаг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можно почувствовать, если тихо постучать пальцами или похлопать в ладоши. Так становится ясно, где звуки идут дружно и ровно.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Мелодия, которую хочется напевать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Песенка, которую узнают с первых нот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мелодия появляется уже в начале и сразу узнаётся, как любимый мотив из мультфильма. Она цепляет слух и остаётся в памяти, даже если слова забылись. Поэтому мелодию часто хочется напевать по дороге домой.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мысль с характером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может быть весёлой, спокойной, грустной или задорной. В ней словно живёт настроение песни, поэтому одна и та же мелодия у разных композиторов может звучать по-разному и рассказывать совсем разные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точно сказать, как движется музыка, и не запутаться в её характере.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слова помогают описать темп: быстро, медленно и умеренно.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— музыка тихо и громко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показывает, с какой силой звучит музыка: тихо, громко или где-то посередине. По ней песня становится выразительной и не звучит одинаково от начала до конца.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нотах часто встречаются итальянские слова piano — тихо и forte — громко. Они подсказывают исполнителю, как именно должна меняться сила звучания.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то шепчет, то звучит уверенно, слушать её интереснее. Динамика помогает передать радость, тревогу, удивление и другие чувства без лишних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20183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0863" y="2018350"/>
            <a:ext cx="200925" cy="267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лад меняет настроение музыки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963200" y="1909750"/>
            <a:ext cx="3318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58750" y="2444800"/>
            <a:ext cx="4022400" cy="16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 обычно звучит светло, ясно и радостно. Его часто связывают с весёлым настроением, будто в музыке распахнули окно и впустили солнце.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424400" y="1909750"/>
            <a:ext cx="3359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Минор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719950" y="2444800"/>
            <a:ext cx="4064100" cy="16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Минор чаще кажется спокойным, задумчивым или грустным. Он создаёт более мягкую окраску звучания, как вечерний свет на рисунке.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песня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слова превращаются в цельное музыкальное произведение.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 — маленькая музыкальная часть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 помогает разделить музыку на удобные кусочки, чтобы её было легче считать, слышать и исполнять без спешки и путаницы.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тактами ставят вертикальные линии. Они показывают границы музыкальных отрезков, словно аккуратные отметки на линейке.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музыкант видит такты, ему проще держать ровный ритм и не потеряться в длинной мелодии.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Такты нужны и певцу, и инструменталисту: благодаря им музыка звучит собранно, а каждый звук встаёт на своё место.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31" y="1533950"/>
            <a:ext cx="16743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288" y="1533950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0481" y="1533950"/>
            <a:ext cx="16743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2/4 — два шага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размер помогает музыке звучать чётко и бодро. В каждом такте живут две доли, поэтому его удобно считать, как два быстрых шага.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4/4 — самый привычный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такте помещаются четыре доли, и музыка звучит ровно и спокойно. Такой размер часто встречается в песнях, поэтому его легко почувствовать на слух.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3/4 — три счёта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размер часто делает музыку плавной и кружящейся. Три доли в такте напоминают лёгкий танцевальный шаг, который хочется повторять снова и снова.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— сколько долей живёт в такте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— кто создаёт звук
</a:t>
            </a:r>
            <a:endParaRPr lang="en-US" sz="283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инструмента свой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Пианино, скрипка, барабан, флейта и гитара говорят по-разному, даже если играют одну мелодию. Поэтому музыку интересно слушать: каждый инструмент добавляет ей свой оттенок.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Струнные, духовые, ударные, клавишные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звенят и поют, духовые звучат ярко и протяжно, ударные помогают держать ритм. Клавишные могут быть и нежными, и торжественными. Это целая музыкальная семья.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помогает понять, кто именно звучит: скрипка, флейта, барабан или человеческий голос. Он работает даже тогда, когда звучит одна и та же нота.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инструмента тембр свой, как особая манера говорить. Поэтому музыка может быть звонкой, мягкой, бархатной, ясной или немного шуршащей.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— особый голос звука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тембру легко отличить тонкое пение флейты от густого звучания виолончели или от короткого удара барабана. У звука будто есть свой характер.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делает музыку узнаваемой с первых звуков. Он помогает не перепутать инструменты и превращает обычную мелодию в яркую и запоминающуюся.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— когда много голосов поют вместе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голоса соединяются в одно целое, и получается красивое общее звучание. Кто-то поёт выше, кто-то ниже, но все стараются звучать дружно.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хор не рассыпался, певцы внимательно слушают друг друга, начинают и заканчивают вместе. Это похоже на большую команду, где важен каждый голос.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могут петь дети, взрослые или и те и другие сразу. Такой союз голосов делает песню особенно сильной, тёплой и праздничной.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— большая музыкальная команда
</a:t>
            </a:r>
            <a:endParaRPr lang="en-US" sz="3128" dirty="0"/>
          </a:p>
        </p:txBody>
      </p:sp>
      <p:sp>
        <p:nvSpPr>
          <p:cNvPr id="10" name="Text 2"/>
          <p:cNvSpPr txBox="1"/>
          <p:nvPr/>
        </p:nvSpPr>
        <p:spPr>
          <a:xfrm>
            <a:off x="482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встречаются исполнители с разными инструментами. Каждый готовит свою партию и учится слушать общую музыку, а не только себя.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375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собираются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27350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Струнные, духовые и ударные вступают в нужный момент. Дирижёр помогает всем держать темп, чтобы музыка была точной и слаженной.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7338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звучат вместе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35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части соединяются, оркестр создаёт богатое и яркое звучание. Музыка становится похожей на разноцветную картину, где слышно сразу много красок.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35363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большой звук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музыкальные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обозначения помогают понять, как должна звучать мелодия.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631" y="14194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662" y="3284875"/>
            <a:ext cx="200925" cy="26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— музыкальное молчание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вдох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нужна не меньше, чем звук. Она даёт мелодии передышку, будто музыка на секунду останавливается, чтобы затем зазвучать ещё выразительнее.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читать и считать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нотах паузы показывают, где исполнителю нужно молчать. Благодаря им музыка становится понятной, и счёт не сбивается, как на кривой дорожке.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963200" y="3176275"/>
            <a:ext cx="7820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тоже работает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58750" y="3699325"/>
            <a:ext cx="85074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паузы, мелодия станет слишком плотной и тяжёлой для слуха. Пауза помогает услышать следующий звук ярче и чётче, почти как свет после темноты.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Импровизация — музыка, которую придумывают на ходу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Импровизация похожа на музыкальный разговор без заранее написанного текста. Музыкант опирается на ритм, мелодию и настроение, но каждый следующий звук выбирает сам.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импровизации важно не только придумать, но и слушать. Тогда музыка получается живой, смелой и чуть-чуть непредсказуемой — как маленькое приключение на сцене.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слова помогают лучше слышать музыку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музыкальных слов знает ученик, тем внимательнее он слушает. Нота, ритм, темп, тембр и пауза открывают музыку с новой стороны и делают её ещё интереснее.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2026-05-24T20:18:18Z</dcterms:created>
  <dcterms:modified xsi:type="dcterms:W3CDTF">2026-05-24T20:18:18Z</dcterms:modified>
</cp:coreProperties>
</file>