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«Золотая рыба»: индийская сказка о доброте и жадности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сердце, чудо и выбор: хватит ли человеку меры?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пришедшая из устной традиции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сказки передавались устно и жили в пересказах. В них есть чудо, испытание и справедливый итог. Перевод Н. Гурова делает историю ясной, живой и особенно близкой детям.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сказка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чудом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золотая рыба, и привычный порядок меняется. С этого момента история становится волшебной, а каждое событие — особенно важным.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делает шаг, который открывает ему дорогу к награде. Именно здесь сказка начинает проверять, умеет ли человек быть добрым и разумным.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показан простой человек и его непростая жизнь. Всё выглядит буднично, как в знакомом мире, где важно трудиться и справляться с заботами.
</a:t>
            </a:r>
            <a:endParaRPr lang="en-US" sz="12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 в этой сказке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живёт обычной жизнью, где есть труд и нужда. Он понятен детям, потому что не похож на сказочного богатыря и должен выбирать сам.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рыба выглядит необычно и ярко. Она не только красива, но и умеет проверять человека: благодарен ли он, умеет ли остановиться вовремя.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идёт короткими, ясными шагами.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ценится не хитрость и не ловкость, а человечность. Умение пожалеть и отпустить оказывается сильнее желания получить больше.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поступок запускает чудесную награду. Сказка показывает: добро часто начинается с маленького, но честного решения.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думает только о своей выгоде. Он помогает золотой рыбе и выбирает сострадание, хотя мог бы поступить совсем иначе.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добрый поступок героя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037" y="1500373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золотая рыба кажется волшебной
</a:t>
            </a:r>
            <a:endParaRPr lang="en-US" sz="2674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сияние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сразу напоминает о свете, чуде и богатстве. Образ рыбы становится ярким и запоминается с первого чтения.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помощник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в сказке — не просто живое существо, а необычный помощник. Она меняет ход событий и проверяет сердце героя.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детей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этот образ особенно понятен. Он помогает увидеть, что доброе сердце важнее жадных мыслей.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желанием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удачи герою кажется, что можно попросить ещё немного. Но именно здесь начинается проверка: сможет ли он вовремя сказать себе «достаточно»?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как незаметно растёт желание получить больше. Сначала оно выглядит безобидно, а потом начинает портить всё хорошее, что уже было подарено.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появляется не сразу, а постепенно. С каждым новым желанием герой всё дальше уходит от разумного решения и теряет то, что уже имел.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просьб, тем меньше радости. Сказка словно предупреждает: лишнее желание может испортить даже самый хороший подарок.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понять этот смысл. В жизни тоже бывает так: если не остановиться вовремя, можно остаться недовольным даже после удачи.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показывает жадность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показывает, что человек умеет ценить помощь. Это не только вежливость, но и уважение к добру, которое ему сделали.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благодарен, не требует лишнего. Он понимает, что удачу нужно беречь, а не проверять новыми просьбами.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благодарность помогает сохранить хорошее начало. Если помнить о добром поступке, легче сделать правильный выбор дальше.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важный урок: сказать «спасибо» — значит заметить добро и не испортить его жадностью.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благодарность важна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доброго поступка к потере чуда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сказке показывает, как одно решение меняет следующий шаг и приводит либо к награде, либо к утрате.
</a:t>
            </a:r>
            <a:endParaRPr lang="en-US" sz="9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2" y="1534738"/>
            <a:ext cx="713584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52" y="2643847"/>
            <a:ext cx="634297" cy="634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особенности перевода Н. Гурова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использует ясные, привычные слова и короткие фразы. Благодаря этому второкласснику легко следить за сюжетом и не терять важные события по дороге.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читается спокойно и плавно, без тяжёлых оборотов и лишней сложности. Сказочный ритм помогает представить героев и запомнить их поступки почти с первого чтения.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Гуров сохраняет живую интонацию, близкую младшим школьникам. История звучит тепло и просто, поэтому её удобно читать вслух и обсуждать после урока.
</a:t>
            </a:r>
            <a:endParaRPr lang="en-US" sz="14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водой и обычной жизнью человека: именно у воды случается встреча с чудом. Спокойная природная картина делает появление золотой рыбы особенно заметным.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сказке не только фон, но и часть волшебства. Тихое место подчёркивает, что чудо приходит неожиданно, а значит, его нужно заметить и не спугнуть.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выглядит как обычный человек, который живёт непросто. Поэтому детям легко понять его заботы, сомнения и радость от неожиданной удачи.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герой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в нём — не сила и не хитрость, а поступок. Он умеет пожалеть, помочь и сделать выбор, который показывает его человечность.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сказки герой учится ценить полученное и отвечает за свои желания. Так из человека нужды он становится героем, которого проверяет собственная жадность.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история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повороты сюжета идут последовательно: каждое новое событие рождается из предыдущего и меняет исход сказки.
</a:t>
            </a:r>
            <a:endParaRPr lang="en-US" sz="9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не пропадает зря: помощь и сострадание могут привести к чуду, даже если герой сначала ничего не получает взамен.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сказки для читателя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портит то, что уже было дано. Сказка показывает это просто и наглядно, без назидания, но очень убедительно.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вовремя остановиться и быть довольным тем, что есть. Иначе новое желание быстро превращается в потерю.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помогает беречь удачу. Герой, который ценит помощь, выглядит умнее и добрее, чем тот, кто просит всё больше и больше.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интересна второклассникам
</a:t>
            </a:r>
            <a:endParaRPr lang="en-US" sz="2587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Волшебство, которое легко представить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рыба появляется в самой обычной жизни и сразу делает историю необычной. Детям нравится, что чудо выглядит ярко, но остаётся понятным: оно приходит после доброго поступка и испытывает характер героя.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момент и грустный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поворот, который сначала радует, а потом заставляет задуматься. Ребёнок видит, как герой сам портит удачу, и одновременно чувствует сочувствие: жалко и героя, и потерянное чудо.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хочется обсудить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легко поговорить о том, когда просьба становится лишней и почему важно быть благодарным. Поэтому сказка подходит для урока: она короткая, образная и оставляет ясный, честный вывод.
</a:t>
            </a:r>
            <a:endParaRPr lang="en-US" sz="13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следить за тем, как быстро исчезает чудо, когда человек не умеет быть довольным. Сказка показывает: удача любит тех, кто умеет остановиться вовремя.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поступает разумно, а потом начинает требовать больше, чем нужно. Эта перемена и есть главный поворот, на котором строится поучительный смысл сказки.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заметить, что герой несколько раз повторяет просьбы. Именно повтор делает его поведение всё более заметным и помогает увидеть, как желание превращается в ошибку.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важно обратить внимание при чтении
</a:t>
            </a:r>
            <a:endParaRPr lang="en-US" sz="24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народной сказки к уроку о мере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складывался в народном пересказе и передавался от рассказчика к рассказчику. Поэтому история звучит просто, живо и понятно без сложных объяснений.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во многих сказках, здесь появляется чудесный дар. Он помогает герою, но одновременно проверяет, умеет ли он быть благодарным и скромным.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напоминает: мера важнее жадности. Сказка оставляет не только чудесный образ, но и ясный совет, который легко понять даже младшему школьнику.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радоваться малому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«Золотая рыба» напоминает: доброе дело ценится само по себе, а жадность способна разрушить даже чудо. Именно поэтому сказка так понятна и важна для младших школьников.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2026-05-24T07:09:40Z</dcterms:created>
  <dcterms:modified xsi:type="dcterms:W3CDTF">2026-05-24T07:09:40Z</dcterms:modified>
</cp:coreProperties>
</file>