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«Золотые» и «серебряные» нити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 соединяют Пушкина, Лермонтова, Гоголя, Толстого и поэтов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«Золотые» нити говорят о вечных ценностях, а «серебряные» — о поиске нового языка, тревоге времени и внутреннем мире человека.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эпохи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770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источник главных образов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народной поэзии обозначает жизнь, надежду и правду. Позже эти значения переходят в лирику, где свет становится символом нравственной ясности.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приговорки и песни научили литературу точности и выразительности. Поэтому русская проза и поэзия звучат живо, образно и понятно.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песнях дорога означает путь, выбор и испытание. Этот образ позже становится важным у Пушкина, Гоголя и Блока.
</a:t>
            </a:r>
            <a:endParaRPr lang="en-US" sz="1330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народной традиции связан с защитой, семьёй и памятью. В литературе XIX века он помогает говорить о корнях, близости и ответственности.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матери и богатыря выражают заботу, силу и верность. Они напоминают, что в фольклоре добро всегда связано с мужеством и поддержкой.
</a:t>
            </a:r>
            <a:endParaRPr lang="en-US" sz="12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начало классической «золотой» линии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объединил простоту речи, ясность мысли и уважение к человеку. Его герои сталкиваются с честью, свободой, любовью и нравственным выбором.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литературный язык стал гибким и живым, сохранив близость к разговорной интонации и став образцом для последующих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одиночество и поиск смысла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одинокого паруса передаёт внутреннее беспокойство, стремление к свободе и чувство несогласия с окружающим миром.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 и «Бородино»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соединяет личное чувство с исторической памятью: любовь к стране выражается через уважение к простому солдату и народному подвигу.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человека, который ищет правду, но остаётся в конфликте с собой. Так раскрывается сложность эпохи и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смешное разоблачает страх, обман и чиновничью суету. Смех у Гоголя не развлекает, а заставляет увидеть недостатки общества.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смех, сатира и нравственный смысл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связывает сатиру с серьёзным разговором о совести. Его произведения напоминают: настоящая ценность человека определяется не статусом, а нравственным состоянием.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особенно заметны духовная пустота, корысть и привычка жить без внутренней ответственности. Автор показывает, как внешнее благополучие скрывает нравственный упадок.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русской классики XIX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становятся центром внимания писателей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совесть и выбор; затем — связь человека с Родиной, людьми и памятью.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программному обзору произведений русской литературы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человек и историческое время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важен конфликт взглядов между поколениями. Тургенев показывает, как убеждения проверяются жизнью и встречей с реальностью.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писатель внимательно и сочувственно изображает крестьянскую жизнь. Через детали он раскрывает достоинство простых людей.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психология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Тургенева переживают внутренние перемены не громко, а скрыто. Автор умеет передать сомнение, неуверенность и движение мысли.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Тургенева звучит спокойно и лирично. Такая манера помогает увидеть человека не только в поступках, но и в душевных оттенках.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показывает, как история страны входит в жизнь семьи и отдельного человека. Важны долг, любовь и сила народного характера.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сцены у Толстого всегда связаны с нравственной оценкой. Писатель интересуется не только событиями, но и тем, как человек сохраняет достоинство в испытаниях.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«Анне Карениной» особенно заметен конфликт между чувством, обязанностью и общественными правилами. Толстой заставляет задуматься о цене личного выбора.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простота, естественность и правда. Толстой подробно показывает работу совести и убеждает, что внутренняя честность важнее внешнего успеха.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совесть, семья и народная правда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46230"/>
            <a:ext cx="3848986" cy="21226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 и их основные «нити»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темы объединяют разных авторов и почему они входят в одну литературную традицию.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писателя свой стиль, но всех объединяют нравственные вопросы и интерес к человеку.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Программный материал 9 класса по русской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1677" y="1602393"/>
            <a:ext cx="198271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правда повседневной жизни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вещь, жест или короткая реплика у Чехова раскрывают характер героя лучше длинного объяснения. Через бытовую подробность писатель показывает скрытые чувства и внутреннее напряжение.
</a:t>
            </a:r>
            <a:endParaRPr lang="en-US" sz="1359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недосказанность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и рассказах важным становится то, что не произнесено вслух. Молчание, пауза и намёк заставляют читателя внимательнее вслушиваться в смысл.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Чехова часто чувствуют одиночество, усталость и несбывшиеся надежды. При этом писатель не осуждает их, а внимательно показывает их уязвимость и желание перемен.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 малом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комната, разговор или семейная ссора у Чехова становятся поводом для серьёзного разговора о счастье, честности и смысле жизни. Именно в повседневности он видит главное.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— это эпоха, когда поэты и писатели ощущали перемены особенно остро. Старые ответы уже не казались достаточными, поэтому литература искала новые слова и новые формы.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развиваются символизм, акмеизм и футуризм. Каждый из этих направлений по-своему стремился показать мир: через намёк, точный образ, музыкальность стиха или смелый эксперимент.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«Серебряный век»: время новых поисков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рубежа веков часто передают тревогу, ожидание исторического перелома и интерес к внутренней жизни человека. Лирический герой становится более сложным и противоречивым.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этого времени особенно важны звук, ритм, образность и личная интонация. Авторы не только говорят о мире, но и ищут способ услышать его заново.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народной традиции к классике XIX века и далее к литературе рубежа XIX–XX веков, где усиливаются символы и внутренний поиск.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литературная тема во времени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Блока Россия часто предстает как дорога, метель, туман и далёкий свет. Эти образы передают не только пейзаж, но и чувство тревожного ожидания перемен.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«Двенадцать» особенно ясно слышен голос исторического перелома. Старый и новый мир сталкиваются, а поэт показывает, как трудно человеку понять время, в котором он живёт.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соединяет личное чувство с судьбой страны. Для него Россия — не просто место на карте, а духовный образ, который вызывает и боль, и надежду, и веру в силу поэзии.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Россия как образ судьбы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память, боль и достоинство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Ахматовой говорят о любви, ожидании и разлуке. Уже здесь слышны сдержанность, точность слова и умение передать сильное чувство без лишних объяснений.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усиливаются темы утраты, исторической памяти и внутренней стойкости. Личное переживание становится частью судьбы поколения и времени.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сохраняет верность слову даже в трудные годы. Её поэзия звучит как свидетельство человеческого достоинства, которое не исчезает перед лицом испытаний.
</a:t>
            </a:r>
            <a:endParaRPr lang="en-US" sz="11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энергия нового языка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часто обращается к шумному городу, рекламе, улице и повседневной жизни. Его поэзия звучит так, будто она говорит голосом самой современной эпохи.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сильные ударения и необычное расположение слов делают стих энергичным и напряжённым. Такой ритм помогает передать движение, спор и эмоциональный накал.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читателем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обращается напрямую к современнику и говорит как собеседник. Это создаёт ощущение живого разговора, а не спокойного рассказа со стороны.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верил в преобразование мира и искал для этого новый художественный язык. Его стихи показывают, что литература может быть смелой, открытой и устремлённой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«Золотые» и «серебряные» нити: сравнение особенностей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говорят о человеке, но делают это разными художественными средствами и с разной интонацией.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не разрывают традицию: классика и модернизм вместе показывают развитие русской литературы.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 — начала XX века, представленным в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сохраняется интерес к человеку: его выбору, совести, чувствам и внутренней свободе. Поэтому герои разных веков остаются понятными и сегодня.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жанры, ритм и стиль, но ключевые вопросы остаются прежними: что такое добро, как жить честно и как не потерять связь с родным словом.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эпохи русской литературы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постоянно возвращается к темам Родины, памяти, долга и милосердия. Эти ценности помогают авторам говорить о времени, не теряя главного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русской литературе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образы помогают писателям разных эпох говорить о похожих чувствах и вопросах.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переходят из эпохи в эпоху и связывают разные произведения общей системой мотивов.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литературы, изучаемым в 9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традиция в разных голосах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«Золотые» и «серебряные» нити показывают, что русская литература меняется по форме, но остаётся верной главным темам: человеку, Родине, совести и силе слова.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2026-05-23T02:08:36Z</dcterms:created>
  <dcterms:modified xsi:type="dcterms:W3CDTF">2026-05-23T02:08:36Z</dcterms:modified>
</cp:coreProperties>
</file>