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ВВП, экономический цикл и государственный бюджет: ключевые понятия макроэкономики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показателя, чтобы понять, как живёт экономика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рассматривать ВВП, циклы и бюджет вместе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показывает масштаб экономики, экономический цикл — её колебания, а бюджет — реакцию государства на рост и спад. Вместе эти темы помогают увидеть, как формируются кризисы, почему меняются доходы и занятость, и какие меры поддерживают экономику.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измеряет рыночную стоимость всех конечных товаров и услуг, произведённых на территории страны за определённый период, обычно за год или квартал.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валовой внутренний продукт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расчёт включают только конечные продукты, чтобы не считать одно и то же несколько раз; именно поэтому ВВП удобен для сравнения экономической активности.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Номинальный ВВП считают в текущих ценах, а реальный — в сопоставимых; это позволяет отделить рост производства от влияния инфляции.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показывает, какие компоненты сильнее всего влияют на экономический рост и спад.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ВВП по расходам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обычно доминирует, а инвестиции сильнее других реагируют на кризисы; чистый экспорт может как поддерживать, так и снижать ВВП.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методу расчёта ВВП по расходам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 душу населения и уровень жизни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экономика сильнее на 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высоким ВВП на душу населения обычно больше возможностей для образования, медицины и развития инфраструктуры. На карте мира такие государства выделяются как наиболее обеспеченные, хотя это не означает равное благосостояние каждого жителя.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не бывает полным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показатель не показывает, как именно распределяются доходы внутри страны. Поэтому две экономики с похожим ВВП на душу населения могут заметно отличаться по качеству жизни, доступу к услугам и экологической обстановке.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цикл и его основные фазы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расширяется, растут занятость, доходы и инвестиции. Предприятия увеличивают выпуск, а потребители активнее тратят деньги.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достигает максимальной активности: спрос высок, ресурсы используются почти полностью, а дальнейший рост становится всё труднее.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спрос, выпуск и прибыль фирм. Компании снижают инвестиции и число рабочих мест, что постепенно ухудшает положение домохозяйств.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проходит минимальную точку цикла, после чего появляются условия для восстановления и нового подъёма.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экономический спад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падение спроса передаётся через производство, занятость и доходы.
</a:t>
            </a:r>
            <a:endParaRPr lang="en-US" sz="8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индикаторы реагируют с разной скоростью, поэтому важно смотреть не на один график, а на их сочетание.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экономического цикла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ВВП обычно меняется раньше, безработица запаздывает, а инфляция может ослабевать при снижении спроса.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динамики макроэкономических показателей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совокупного спроса меняют объёмы продаж, загрузку предприятий и ожидания бизнеса. Когда спрос растёт, экономика ускоряется; когда ослабевает, начинается замедление и спад.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кредитование особенно чувствительны к процентным ставкам и доверию к будущему. Если заимствования дорожают или предприниматели ждут неопределённости, новые проекты откладываются.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цикл влияют внешние факторы: цены на сырьё, технологические изменения, мировая конъюнктура и финансовые потрясения. Они могут быстро изменить доходы, экспорт и стоимость ресурсов.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способно смягчать колебания через бюджетную и денежно-кредитную политику, но полностью устранить цикличность оно не может.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экономических циклов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ключевые индикаторы меняются в подъёме и в спаде.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макроэкономические показатели в фазах цикла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движутся не одновременно и не одинаково, поэтому состояние экономики оценивают по совокупности индикаторов, а не по одному признаку.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фазам экономического цикла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бюджет: доходы, расходы и баланс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доходов составляют налоги, но важны также неналоговые поступления, доходы от государственной собственности и иные источники. Именно они формируют финансовую базу государства.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бюджет — это финансовый план государства на определённый период, обычно на год. Он показывает, какие ресурсы поступят в казну и на что они будут направлены.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идут на социальную сферу, оборону, инфраструктуру и управление. Если доходы и расходы не совпадают, возникает дефицит или профицит бюджета; при равенстве достигается баланс.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бюджета показывает не только объём средств, но и то, какие направления государство считает приоритетными в конкретный период.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и расходов бюджета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поступления доминируют в доходах, а в расходах заметны социальные и долговые обязательства, что отражает ключевые функции государства.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структуре государственного бюджета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бюджета и государственный долг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возникает, когда государство тратит больше, чем получает. Это не всегда признак кризиса: иногда он используется сознательно для поддержки экономики и выполнения социальных обязательств.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покрыть дефицит, государство заимствует средства, выпускает облигации или использует резервы. Однако постоянное превышение расходов над доходами постепенно увеличивает государственный долг.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долг, тем важнее условия заимствования: процентные ставки, сроки погашения и доверие инвесторов. От них зависит, насколько дорогим станет обслуживание долга для бюджета.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бюджет помогает смягчать экономический спад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антициклическое действие бюджета: при снижении деловой активности государственные расходы и социальные выплаты поддерживают спрос.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стабилизаторы экономики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стабилизаторы смягчают колебания экономики без специальных решений каждый раз. К ним относят прогрессивное налогообложение, пособия по безработице и социальные трансферты, которые меняются вместе с доходами населения.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спада налоговая нагрузка обычно снижается, а выплаты из бюджета растут, поддерживая потребление. Это помогает не допустить резкого падения спроса и делает кризис менее глубоким и продолжительным.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 доходы бюджета влияют не только темпы роста, но и структура экономики, занятость и прибыль компаний.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поступления в разные фазы экономического цикла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экономика растёт, тем шире налоговая база. При спаде поступления снижаются, поэтому бюджету сложнее сохранять прежний уровень расходов.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динамики налоговых поступлений по фазам экономического цикла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бюджета помогают поддерживать экономику, но каждый из них имеет краткосрочную пользу и долгосрочные риски.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бюджетной политики и их последствия
</a:t>
            </a:r>
            <a:endParaRPr lang="en-US" sz="2499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Бюджетная политика может ускорять восстановление экономики, однако требует осторожности: краткосрочная поддержка не должна приводить к чрезмерному долгу.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бюджетной политике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важное значение имеют доходы от экспорта нефти и газа: изменения мировых цен быстро отражаются на поступлениях в бюджет и финансовых возможностях государства.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рубля тоже влияет на бюджетные показатели. Он меняет рублёвую выручку экспортёров, стоимость импорта и общую устойчивость доходной базы в условиях внешних колебаний.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Бюджетное правило помогает ограничивать зависимость расходов от сырьевых цен. Оно делает государственные финансы более предсказуемыми и уменьшает риск резких сокращений программ.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важен для долгосрочного планирования: он позволяет распределять ресурсы осторожнее и сохранять устойчивость бюджета при неблагоприятной внешней конъюнктуре.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контекст: особенности формирования бюджета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ВВП обычно означает расширение производства, занятости и прибыли компаний. Это увеличивает налоговую базу и укрепляет доходы бюджета, создавая больше возможностей для государственных программ.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ВВП, экономического цикла и бюджета в единой системе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спада сокращаются выпуск продукции, доходы бизнеса и населения, а вместе с ними падают налоговые поступления. Одновременно растут расходы на поддержку занятости и социальных выплат.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ВВП, экономический цикл и бюджет нужно рассматривать вместе: они образуют единую систему, где изменение одного элемента сразу влияет на остальные через спрос, налоги и уровень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показывает масштаб производства, экономический цикл объясняет колебания деловой активности, а бюджет отражает, как государство перераспределяет ресурсы и поддерживает экономику в разные периоды.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экономика и бюджет работают как единая система
</a:t>
            </a:r>
            <a:endParaRPr lang="en-US" sz="25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2026-05-25T14:06:25Z</dcterms:created>
  <dcterms:modified xsi:type="dcterms:W3CDTF">2026-05-25T14:06:25Z</dcterms:modified>
</cp:coreProperties>
</file>