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животных: ключевая роль и основные понятия
</a:t>
            </a:r>
            <a:endParaRPr lang="en-US" sz="3196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размножения, создающий генетическое разнообразие у животных.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полового размножения и его значение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появилось более миллиарда лет назад и стало ключевым механизмом передачи наследственности. Оно обеспечило эволюцию сложных организмов и адаптацию к меняющимся условиям 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полового и бесполого размножения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двух родителей, которые создают потомство с уникальным набором генов, усиливая разнообразие вида.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осуществляется одним организмом и даёт потомство, генетически идентичное родителю, что снижает вариабельность признаков.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выгодой полового размножения является разнообразие признаков, что повышает шансы вида на выживание при изменениях 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генетического разнообразия для животных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разнообразие, возникающее при половом размножении, повышает устойчивость животных к болезням и колебаниям окружающей среды.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с богатой генетикой чаще появляются животные с полезными адаптациями, что способствует сохранению и развитию вида.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полового размножения у животных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мужских и женских половых клеток — сперматозоидов и яйцеклеток в специализированных органах.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гамет, объединяющее наследственные материалы двух родителей, запускает развитие нового организма.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нового организма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 свет или выклёвывание потомства, готового к самостоятельной жизни.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эмбриона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 развивается внутри или вне тела самки, в зависимости от вида и условий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мужских и женских гамет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сперматозоидов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— маленькие эллиптические клетки с хвостиком, обеспечивающим активное движение к яйцеклетке. Образуются в семенниках у большинства животных.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яйцеклеток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Яйцеклетки — крупные клетки с запасом питательных веществ, что обеспечивает энергию для ранних этапов развития эмбриона. Формируются в яичниках.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гамет у позвоночных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форма гамет могут варьироваться в зависимости от вида и среды обитания, отражая адаптации к условиям размножения.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и внешнее оплодотворение: основные различия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происходит внутри тела самки, что обеспечивает защиту гамет и эмбриона от внешних воздействий у наземных видов.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обычно происходит в воде и требует большого количества гамет, поскольку защита и выживание зависят от окружающей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внешнего оплодотворения у водных животных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успешное размножение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нереста лягушки выпускают икру и сперму в воду, где происходит оплодотворение вне организма самки. Это помогает увеличить численность потомства.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карпов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Карпы откладывают яйца в водоемы, а самцы оплодотворяют их снаружи. Несмотря на большое количество икры, множество мальков погибает из-за хищников.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у наземных животных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млекопитающих оплодотворение происходит внутри тела самки, что обеспечивает защищённое развитие эмбриона в матке и повышает шансы выживания.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Птицы и некоторые рептилии оплодотворяются внутри, после чего самки откладывают яйца с твёрдой скорлупой для дальнейшей защиты потомства.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867" y="1175216"/>
            <a:ext cx="376216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оплодотворения у животных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группы животных по типу оплодотворения и среде размножения, что отражает адаптацию к условиям обитания.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оплодотворения зависит от среды жизни и необходимости защиты потомства.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«Биология животных», 2021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самцов и самок в половом размножении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производят и передают сперматозоиды, обеспечивая генетическое разнообразие потомства через уникальное сочетание генов.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самцов в защите потомства варьируется — от активной охраны территории и семейного заботы до полного отсутствия участия.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формируют крупные яйцеклетки, снабжённые питательными веществами, необходимые для успешного развития эмбриона.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создают условия для развития: откладывают яйца или вынашивают детёнышей в теле, обеспечивая безопасность и питание будущего поколения.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формы заботы о потомстве среди животных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семьи: гнёзда и защита птенцов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прочные гнёзда, где высиживают яйца и охраняют птенцов от хищников. Родительская забота включает кормление и обучение молодняка, что повышает шансы выживания.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материнская забота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кормят детёнышей молоком, обеспечивая их питательными веществами. Кроме того, родители обучают потомство навыкам выживания и социализации в группе.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забота у рыб и амфибий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и амфибии откладывают большое количество икры без дальнейшей заботы. Выживают лишь сильнейшие, что компенсирует высокую смертность потомства в природных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способов рождения потомства у разных животных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животные откладывают яйца с твёрдой или кожистой оболочкой, что обеспечивает защиту зародыша вне тела матери.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Живородящие виды вынашивают потомство внутри организма, рождая уже развитых детёнышей; промежуточный способ — яйцеживородящие — совмещает оба метода.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распределения способов размножения у животных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рептилии демонстрируют разнообразие стратегий размножения, что отражает адаптации к различным экологическим нишам.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эволюция размножения связана с необходимостью максимизировать успех выживания потомства в разных условиях.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исследования, 2020–2022 гг.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гермафродитизма в животном мире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их двойная репродуктивная роль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обладают одновременно мужскими и женскими половыми органами, что позволяет им размножаться даже при низкой плотности населения, повышая шансы на встречу с партнёром.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как гермафродиты: адаптация к изоляции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улитки являются гермафродитами, что оптимизирует процесс размножения в ограниченных средах обитания, обеспечивая возможность как самооплодотворения, так и обмена генами при спаривании.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партеногенеза: размножение без оплодотворения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позволяет развитию нового организма из неоплодотворённой яйцеклетки, что актуально при отсутствии самцов в популяции или при неблагоприятных условиях.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размножение даёт потомство, практически идентичное матери, что снижает генетическое разнообразие, но обеспечивает быстрое увеличение численности.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партеногенеза встречаются у дафний, некоторых ящериц и тлей, особенно в период тёплой погоды, когда размножение идёт быстро и массово.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полового размножения у животных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учебные материалы по биологии животных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01749" y="1429640"/>
            <a:ext cx="346050" cy="461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адаптации животных к способам размножения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гамет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животные откладывают много гамет, компенсируя высокую смертность из-за внешних факторов среды и хищников.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внутри организма матери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вынашивают потомство внутри тела, что обеспечивает стабильные условия и повышает шансы на выживание.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Защищённые оболочки яиц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покрыты плотной скорлупой или кожистой оболочкой, защищающей зародыша от механических повреждений и высыхания.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размножение животных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58495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температуры и влажности запускают размножение у многих видов, например, у зайцев и тритонов. Эти факторы обеспечивают доступность пищи и благоприятные условия для роста потомства.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5900" y="336580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ресурсов и климатические условия формируют стратегии размножения: выбор времени, места и объёма производства потомства, что повышает шансы на успешное выживание вида.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полового размножения для жизни животных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генетическое разнообразие и адаптацию видов к изменяющимся условиям, поддерживая устойчивость экосистем и эволюционный прогресс живого мира.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2026-05-08T16:14:11Z</dcterms:created>
  <dcterms:modified xsi:type="dcterms:W3CDTF">2026-05-08T16:14:11Z</dcterms:modified>
</cp:coreProperties>
</file>