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растения: водоросли, мхи и лишайники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растения, которые поддерживают жизнь на Земле.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незаметные организмы влияют на природу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первыми заселили водную среду и помогли сформировать условия для жизни на суше. Сегодня они удерживают влагу, образуют почву, служат пищей и подсказывают, насколько чиста окружающая среда.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низших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чаще всего живёт в воде и не имеет настоящих корней, стебля и листьев. У многих водорослей тело устроено очень просто и называется слоевищем.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поселяются на влажной суше: в лесах, на болотах, на камнях и даже на крышах. Вместо корней у них есть ризоиды, которые удерживают растение и помогают впитывать влагу.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можно увидеть на коре деревьев, камнях и бедной почве. Их тело образовано двумя организмами сразу — грибом и водорослью, которые живут как единое целое.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не образуют цветков и семян. Они размножаются спорами, частями тела или особым способом, а их строение остаётся гораздо проще, чем у высших растений.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объединяют
</a:t>
            </a:r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водоросли, мхи и лишайники часто рассматривают вместе, потому что они тесно связаны с водой, влажностью и условиями, где другие растения живут хуже.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 — растения, живущие в воде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обитают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встречаются почти во всех водоёмах: в морях, океанах, реках, озёрах и прудах. Некоторые виды живут даже на влажных поверхностях вне воды.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тело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называется слоевищем. Оно не разделено на корень, стебель и листья, поэтому всё растение выглядит как единая простая структура.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водорослей есть совсем мелкие одноклеточные формы, например хламидомонада и хлорелла, а есть крупные многоклеточные, такие как ламинария.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бывают зелёными, бурыми и красными. Цвет зависит от веществ, участвующих в фотосинтезе, и помогает им жить в разных условиях освещения.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водоросли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точный подсчёт, а типичное распределение по средам обитания у школьных примеров водорослей.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чаще связаны с пресной водой, бурые — с морской, а красные лучше приспособлены к солёной воде и глубине.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описанию групп водорослей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значение водорослей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тело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водорослей может быть одноклеточным, нитчатым или пластинчатым. Такая форма позволяет им жить в воде без настоящих органов, как у наземных растений.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содержат хлорофилл и на свету образуют органические вещества. В этом процессе они выделяют кислород, который нужен большинству живых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животных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водные животные питаются водорослями или используют их как начальное звено пищевой цепи. Без них жизнь в водоёмах была бы значительно беднее.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экосистем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помогают поддерживать круговорот веществ в воде. Они создают основу для существования рыб, рачков и множества других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 — первые наземные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мхи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легко найти в сырых лесах, на болотах, влажной почве, камнях и даже на крышах. Им особенно подходят места, где долго сохраняется влага.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мхов есть стебелёк и маленькие листочки, но нет настоящих корней. Поэтому они остаются низкими и сильно зависят от влажной среды.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ризоидов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корней мхи имеют ризоиды. Эти тонкие выросты прикрепляют растение к поверхности и помогают удерживать воду, необходимую для жизни.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мхов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 и сфагнум — хорошо известные представители мхов. Их можно рассмотреть как примеры растений, которые приспособились к жизни на влажной суше.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мхов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жизненный цикл мхов и зависимость оплодотворения от воды.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водорослей, мхов и лишайников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сходство и различия трёх групп низших растений по месту обитания, строению, размножению и значению.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устроены просто, но каждая приспособлена к своей среде: воде, влажной суше или бедным поверхностям.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«Низшие растения»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сфагновые болота долго остаются влажными и бедными кислородом: остатки мха разлагаются медленно и накапливаются слоями.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«Сфагнум и торф»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мох способен удерживать огромный объём воды и со временем образует торф.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 — союз гриба и водоросли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партнёра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 — это не одно растение, а совместная жизнь гриба и водоросли. Они образуют единый организм, где каждый участник выполняет свою важную роль и помогает другому выживать.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на свету создаёт органические вещества, а гриб удерживает воду, защищает от высыхания и помогает получать минеральные вещества. Благодаря этому лишайник может жить в бедных условиях.
</a:t>
            </a:r>
            <a:endParaRPr lang="en-US" sz="91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поселяются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часто первыми занимают голые камни, кору деревьев и холодные участки тундры. Они растут очень медленно, но хорошо переносят нехватку влаги и света.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лишайники бывают кустистыми, листоватыми и накипными. Разнообразие форм помогает им закрепляться на поверхности и осваивать самые разные места обитания.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показатели чистоты воздуха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воздух, тем больше видов лишайников можно встретить. Особенно чувствительны многие листоватые и кустистые формы, поэтому они исчезают раньше других.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разнообразия лишайников показывает ухудшение качества воздуха: это делает их удобными природными индикаторами для наблюдений.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биологии; схема наглядная, без точных измерений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932" y="1691000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низших растений в 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мхи и лишайники образуют органические вещества на свету и выделяют кислород. Так они поддерживают жизнь многих организмов и запускают пищевые цепи в природе.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удерживают воду как губка, поэтому почва под ними дольше не пересыхает. Это особенно важно в лесах, на болотах и в прохладных влажных местах.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постепенно разрушают поверхность камней и помогают накапливать мелкие частицы. Со временем на этих участках формируется первичная почва, где могут поселиться другие растения.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цепей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 мелкие организмы питаются низшими растениями или используют их как укрытие. Поэтому они влияют не только на питание, но и на условия жизни в сообществах.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низших растений для 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используют в разных сферах: от питания и медицины до садоводства и научных наблюдений.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низших растений связана с их особыми свойствами: водоросли богаты полезными веществами, мхи удерживают влагу, а лишайники помогают оценивать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общеизвестные способы использования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низшие растения меняют среду обитания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природных процессов, которые запускают водоросли, мхи и лишайники.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 разных условиях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без органов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водорослей нет корней, стеблей и листьев, поэтому вся поверхность тела участвует в поглощении воды и растворённых веществ. Это удобно в водной среде, где питание поступает прямо вокруг.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мхов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имеют маленькие листочки и тонкие стебельки, которые меньше испаряют влагу. Ризоиды помогают им прикрепляться к поверхности и удерживаться на влажной почве, камнях или коре.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суше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 могут обходиться без воды при размножении, поэтому чаще встречаются там, где почва долго остаётся влажной. Сырость помогает им расти и расселяться спорами.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лишайников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легко переносят холод и засуху. В сухом состоянии они почти не растут, но после увлажнения быстро оживают, что помогает им выживать в суровых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и условия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по-разному реагируют на среду: одни быстро используют благоприятные условия, другие приспособлены к медленной жизни и долгому ожиданию влаги.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быстрыми оказываются водоросли, а самыми медленными — лишайники. Поэтому восстановление лишайниковых сообществ занимает особенно много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материала; условная сравнительная шкала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в науке и повседневной жизни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добавки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употребляют в пищу и используют как источник полезных веществ. Они входят в состав продуктов и помогают получать йод, необходимый организму.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индикаторы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 загрязнению воздуха, поэтому по ним судят о состоянии среды. В городах и около дорог остаются только наиболее устойчивые виды.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хозяйстве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торф помогают удерживать воду в почве и в теплицах. Это полезно при выращивании растений, когда важно сохранять влажность дольше обычного.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изучают в школах и лабораториях, потому что они наглядно показывают связь живых организмов с водой, светом и чистотой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водоросли, мхи и лишайники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сравнить три группы низших растений и не перепутать их в 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со строением и средой обитания: водоросли живут в воде, мхи любят влажную сушу, а лишайники поселяются на твёрдых поверхностях.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растения: маленькие, но незаменимые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мхи и лишайники кажутся простыми, но именно они создают кислород, удерживают влагу, образуют почву и первыми осваивают новые места. Без них природа была бы гораздо беднее.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2026-05-31T20:26:10Z</dcterms:created>
  <dcterms:modified xsi:type="dcterms:W3CDTF">2026-05-31T20:26:10Z</dcterms:modified>
</cp:coreProperties>
</file>