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Коваль. «Дик и черника»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лес, верный Дик и вкус черники — в одной доброй истории.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Коваль писал для детей и взрослых, был художником и сценаристом. В его книгах много природы, животных, тихого юмора и теплоты. Его истории легко читать и приятно запоминать.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Коваль: писатель с добрым взглядом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мальчик идет в лес вместе с собакой Диком и ищет чернику. Сюжет очень простой, но именно в нем рождается ощущение настоящего летнего приключения.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рассказывает произведение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тексте — не событие, а настроение. Читатель слышит тишину леса, чувствует теплый воздух и почти пробует сладкие ягоды вместе с героями.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доверие между человеком и собакой. Оно делает обычную прогулку дружеской, спокойной и по-настоящему запоминающейся.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 — главный четвероногий герой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Наблюдательный следопыт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 кажется очень умным и внимательным псом. Он смотрит по сторонам, нюхает землю и уверенно ведет себя в лесу, будто знает его тропинки лучше всех. В этом образе чувствуется ловкость и смекалка.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Веселый спутник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 не просто бежит рядом, а будто участвует во всех лесных делах. Его движения живые и быстрые, поэтому прогулка с ним похожа на маленькое приключение. Он добавляет истории радости и движения.
</a:t>
            </a:r>
            <a:endParaRPr lang="en-US" sz="1289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Друг, которому верят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поведении Дика заметны верность и добрый характер. Рядом с ним герой чувствует себя спокойно, потому что пес не подводит и не суетится зря. Такой друг делает лесную прогулку особенно теплой.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602235"/>
            <a:ext cx="239400" cy="19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28545"/>
            <a:ext cx="239400" cy="21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Черника в рассказе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лета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Черника сразу напоминает о теплом времени года. Она растет в лесу, среди травы и кустиков, и делает обычную прогулку похожей на настоящее летнее событие.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Сладкое лесное угощение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ягоды выглядят просто, но радуют вкусом. После сбора черники на пальцах и губах остаются темные следы, и это делает момент еще живее и веселее.
</a:t>
            </a:r>
            <a:endParaRPr lang="en-US" sz="1044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сбора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Черника в тексте — не просто ягода, а причина для хорошего настроения. Найти ее в лесу значит заметить щедрость природы и порадоваться простому лесному подарку.
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лесной прогулке героев и наблюдений за Диком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Коваль описывает лес так, что его легко представить: тихие тропинки, трава, кусты черники и теплый воздух. Природа в рассказе кажется очень близкой и понятной.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живая картина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не только слова о лесе, но и звуки, запахи, маленькие движения. Из таких деталей складывается ощущение, что читатель сам идет рядом с героями.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помогает почувствовать спокойствие и удивление. Лес здесь не просто место действия, а настоящий участник истории, который создает ее настроение.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звучит светло и тепло, как летний день, когда не хочется спешить. В нем есть мягкая улыбка, потому что Дик ведет себя очень выразительно и немного смешно.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рассказа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история остается живой и правдивой. Лес, ягоды и собака складываются в спокойную, добрую картину, после которой на душе становится легко.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очень внимательно смотрит вокруг и замечает даже небольшие подробности. Благодаря этому лесная прогулка кажется не обычной, а по-настоящему интересной.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рассказчик в тексте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умеет подмечать смешные моменты без насмешки. Его улыбка добрая, поэтому текст читается легко и приятно.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торопится и дает читателю время рассмотреть все детали. Из-за этого каждая мелочь — от движения Дика до ягод на кусте — становится заметной.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помогает увидеть чудо в простом дне. Обычный поход за черникой превращается в маленькое приключение, которое хочется запомнить.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дружбы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Герои вместе выходят в лес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 Дик идут рядом, и уже с первых шагов чувствуется, что они понимают друг друга без лишних слов.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 дороге они делят впечатления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 ведет себя уверенно, а человек наблюдает за ним. Их прогулка становится общей радостью, а не просто обычным походом.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После находок остается тепло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Черника найдена, прогулка удалась, и в памяти остается чувство доверия. Именно такая дружба делает рассказ особенно добрым.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Смешные моменты возникают из того, как Дик ведет себя в лесу. Он словно принимает участие в сборе черники и делает прогулку особенно живой.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рассказе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Рассказчик замечает это спокойно и с улыбкой. Поэтому юмор получается добрым: он не обижает героя, а только подчеркивает его сообразительность и веселый нрав.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1834" y="1804453"/>
            <a:ext cx="251700" cy="22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0434" y="3449281"/>
            <a:ext cx="25020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1834" y="3462514"/>
            <a:ext cx="251700" cy="2237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Юрия Коваля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Коваль выбирает короткие, но очень точные слова. Из них легко представить лес, кусты черники и движения Дика, будто все происходит прямо перед глазами.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Ясное повествование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нет сложных оборотов и тяжелых фраз. Текст читается легко, поэтому школьнику просто следить за событием и понимать настроение героев.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образы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показан не как фон, а как настоящая часть истории. Запахи, тишина и летний воздух помогают почувствовать прогулку всем своим воображением.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Оживленный образ Дика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автора делают собаку почти персонажем с характером. Дик кажется умным, быстрым и внимательным, поэтому его легко запомнить и полюбить.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летняя прогулка превращается у Коваля в маленькое событие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простая история цепляет именно тем, что не ищет громких приключений. Особенным становится самый обычный день, увиденный внимательно и с теплом.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Юрия Коваля «Дик и черника»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Рассказ учит замечать красоту в самых простых вещах: в тишине леса, в летнем воздухе, в маленькой ягоде, которая вдруг радует сильнее всего.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 напоминает, что к животным нужно относиться с вниманием и заботой. Дик чувствует настроение человека и отвечает ему верностью и участием.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История показывает: радость не всегда бывает большой и шумной. Иногда достаточно прогулки, доверия и пары горстей черники, чтобы день запомнился надолго.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0" y="2062443"/>
            <a:ext cx="3792600" cy="27592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550" y="1324425"/>
            <a:ext cx="3117000" cy="151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Герой не подчиняет себе собаку, а идет рядом с ней и наблюдает за ее поведением. Из этого рождается спокойное доверие, без которого дружба невозможна.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 и человек рядом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98550" y="3111600"/>
            <a:ext cx="3117000" cy="151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Дик отвечает на заботу своей внимательностью и преданностью. Поэтому в рассказе собака выглядит не просто спутником, а настоящим другом, который понимает без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Лето создает в рассказе ощущение свободы и тепла. Именно в такую пору лес кажется особенно близким, а прогулка — легкой и радостной.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детали рассказа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Черника становится не просто ягодой, а знаком лесного угощения. Она помогает почувствовать вкус простого счастья и делает поход по-настоящему запоминающимся.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Дик привлекает внимание своими движениями, повадками и чуткостью. Через него автор показывает, что животные умеют быть очень выразительными и наблюдательными.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Спокойный рассказчик соединяет все детали в одну картину. Благодаря его взгляду обычный день в лесу превращается в небольшую, но теплую историю.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темы рассказа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объединяет лесную прогулку, доверие между героем и собакой, а также внимательное наблюдение за мелочами.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легко запомнить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прогулки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появляется понятная и близкая ситуация: герои идут в лес. Ребенку легко представить это и войти в историю без усилий.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Диком и черникой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и ягоды делают сюжет ярким. Эти детали вызывают улыбку и помогают запомнить рассказ как живую лесную картину.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Теплое завершение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остается спокойная радость от удачной прогулки. Именно такое доброе послевкусие дольше всего сохраняется в памяти.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Впечатление от произведения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остается ощущение теплого летнего дня, когда все вокруг кажется особенно живым. Лес, черника и Дик складываются в спокойную и светлую картину.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смотреть внимательнее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мягко подталкивает замечать детали вокруг себя. Хочется смотреть на привычные вещи внимательнее и находить в них маленькие поводы для радости.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маленькая история о большом тепле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«Дик и черника» — это добрая история о природе, дружбе и радости простых открытий. Она напоминает: даже короткая прогулка может стать настоящим событием, если смотреть на мир внимательно.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2026-05-23T23:44:52Z</dcterms:created>
  <dcterms:modified xsi:type="dcterms:W3CDTF">2026-05-23T23:44:52Z</dcterms:modified>
</cp:coreProperties>
</file>