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Б.Л. Пастернак: поэт, прозаик, переводчик и Нобелевский лауреат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в чьих книгах история звучит как личная судьба.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Пастернака сформировалось в эпоху модернизма, революций и идеологического давления. Его тексты соединяют личный опыт, философскую глубину и ощущение исторического перелома, поэтому частная жизнь у него постоянно соотносится с судьбой страны.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век перемен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родился в Москве в 1890 году в культурной семье: отец был художником, а мать — пианисткой. Дом с детства приучал его к искусству и интеллектуальной свободе.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на философском отделении Московского университета и затем продолжил образование в Марбурге. Особенно сильное влияние на него оказали философия Канта и размышления о природе познания.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интерес к музыке, живописи и философии сформировал необычный взгляд на слово. Именно поэтому его поэзия сочетает чувственную образность, мыслительную сложность и внутреннюю дисциплину формы.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ранние интересы Пастернака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музыкального мышления к поэтическому языку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школа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Пастернак серьёзно занимался музыкой и сначала видел своё будущее в композиторстве. Этот опыт позже проявился в его стихах как особая слуховая тонкость и напряжённый ритм.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зримость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подготовка и живописное восприятие мира сделали его поэзию интеллектуально насыщенной и визуально точной. У него мысль движется как мелодия, а пейзаж нередко становится образом внутренней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Бориса Пастернака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его биографии и литературного пути.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прошёл путь от ранних экспериментов к международной славе, сохранив верность собственному художественному голосу.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Б. Л.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поэтические сборники и становление новаторского стиля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«Близнец в тучах» и «Поверх барьерами» показали, что Пастернак не стремится к привычной плавности. Его стих строится на резких переходах мысли и неожиданной связи образов.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«Сестре моей — жизни» лирический опыт становится особенно масштабным. Личная эмоция здесь связана с ощущением исторического перелома и внутреннего взросления человека.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у Пастернака никогда не выглядят декоративными. Снег, ветер, дождь, свет и движение воздуха передают не только настроение, но и ход самой жизни.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его поэзию близкой к живой речи, а философская глубина — значимой для размышления о времени, судьбе и нравственном выборе.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творческой эволюции Пастернака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показана не статистика, а качественная динамика его литературного пути и роста масштаба произведений.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от поисков формы к крупному эпическому замыслу, при одновременном усилении общественного давления.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Б. Л. Пастернака; качественная интерпретация этапов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Пастернака: метафора, ритм, синтаксис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строит стих на неожиданных метафорах и смелых сопоставлениях. Благодаря этому привычные явления приобретают свежий смысл, а речь звучит как открытие, совершающееся на глазах читателя.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синтаксис часто обрывист и напряжён, но именно в этом ощущается живое движение мысли. Фраза у Пастернака как будто не описывает мир, а одновременно создаёт его заново.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личное переживание постоянно выходит за пределы частной истории. Через образ и ритм он ставит вопросы о времени, выборе, судьбе и ответственности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города у Пастернака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улица как пространство внутреннего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город редко выглядит нейтральным фоном. Московские улицы, переулки и дворы становятся местом наблюдения, раздумья и духовного роста. В них слышна жизнь эпохи, но ещё сильнее — движение человеческого сознания, которое ищет опору в меняющемся мире.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дождь и гроза как язык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у Пастернака несут не только зрительный, но и смысловой заряд. Снег может передавать тишину, дождь — тревогу, гроза — напряжение перелома. Через эти детали поэт показывает, что природа откликается на состояние человека и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летний свет как образ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свет, воздух и тепло в его стихах часто связаны с ощущением обновления. Такие картины не замыкаются на красоте пейзажа: они выражают хрупкость жизни и её способность возрождаться. Поэтому у Пастернака природа всегда говорит о большем, чем просто сезон.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как переводчик мировой классики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Шекспира стали для Пастернака не только профессиональной работой, но и школой драматической речи. Они помогли ему точнее передавать живое звучание реплики и внутреннее напряжение сцены.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переводил и Гёте, а также грузинских поэтов, расширяя собственный культурный горизонт. Эта работа требовала от него редкого сочетания точности, слуха и умения сохранить художественную интонацию оригинала.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практика обогатила его собственную прозу и лирику. В ней усилились сценичность, ясность диалога и чувство формы, а сам Пастернак утвердился как мастер слова широкого европейского масштаба.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путь к роману «Доктор Живаго»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 ранней лирики и опыта исторических потрясений к созданию романа, его публикации за рубежом и общественной реакции в 1958 году.
</a:t>
            </a:r>
            <a:endParaRPr lang="en-US" sz="10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сюжет и центральные конфликты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следует за Юрием Живаго, который проходит через революцию и Гражданскую войну, сохраняя право на личное чувство, память и внутреннюю независимость.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здесь не просто декорация: насилие эпохи постоянно вмешивается в частную жизнь, разрушает привычный уклад и заставляет героев делать нравственный выбор.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противоречия строятся вокруг совести и идеологии, любви и долга, дома и дороги, а также хрупкости человеческой свободы перед лицом истории.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романа соединена с лирическим взглядом на мир: размышление, пейзаж и сюжет образуют единое целое, близкое по выразительности к стихотворению.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романа и их смысловые линии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Тоня связана с образом дома, верности и тихой устойчивости, а Евграф — с памятью и незаметной поддержкой истории. Завершающие стихи Живаго подтверждают, что в романе проза и поэзия неразделимы.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воплощает мысль о человеке, который стремится сохранить нравственную целостность в эпоху распада. Его отношение к Ларе раскрывает тему любви как внутренней свободы, не сводимой к обстоятельствам.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30852"/>
            <a:ext cx="4867800" cy="19685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Пастернака и их литературное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и их место в развитии творчества Пастернака.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 движение от экспериментальной лирики к крупной прозе, где личная судьба и история становятся центральной темой.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биография Б. Л. Пастернака и датировки основных публикаций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советская власть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оставался внутри советской литературной жизни, но сохранял независимую интонацию и не подстраивал творчество под идеологические ожидания, что постепенно усиливало недоверие к нему.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присуждения Нобелевской премии началась масштабная кампания осуждения. Под давлением общественных и административных мер Пастернак был вынужден отказаться от награды.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премией стала символом столкновения художественной автономии и государственной идеологии, а имя Пастернака — знаком нравственной стойкости в культуре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Пастернака в 1958 году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точную статистику, а соотношение основных направлений отклика: от мировой поддержки до давления, которое затронуло самого автора.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разрыв между внешним признанием и внутренним политическим прессингом, определившим судьбу Нобелевской премии.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общественной реакции на присуждение Нобелевской премии Б. Л. Пастернаку в 1958 году
</a:t>
            </a:r>
            <a:endParaRPr lang="en-US" sz="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мировой культуре и литературе XX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Пастернака на многие языки расширили читательскую аудиторию русской литературы и сделали его имя узнаваемым далеко за пределами СССР.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закрепила за ним статус писателя мирового масштаба, а «Доктор Живаго» стал одним из самых обсуждаемых русских текстов XX века за рубежом.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повлияли на представление о русской литературе как о пространстве философской глубины, нравственного поиска и внутренней свободы личности.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Пастернак читается как автор, для которого достоинство человека, верность совести и стойкость перед давлением истории остаются главными ценностями.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Пастернак остаётся современным для школьного читателя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выбором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Пастернака показывают, как человек ведёт себя в трудной ситуации, когда внешние обстоятельства требуют уступок, а совесть — твёрдости. Это близко старшеклассникам, которые учатся принимать ответственные решения.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и проза помогают увидеть, что частная жизнь не отделена от эпохи. В них исторические события раскрываются через судьбу личности, поэтому чтение становится разговором о свободе, достоинстве и взрослении.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Пастернака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Сквозные смысловые линии, повторяющиеся в стихах, прозе и переводах Пастернака.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литература как внутренняя свобода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соединил поэтическое новаторство, философскую глубину и личную честность, показав, что литература может быть формой моральной свободы, духовной стойкости и человеческого достоинства.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2026-05-23T21:59:28Z</dcterms:created>
  <dcterms:modified xsi:type="dcterms:W3CDTF">2026-05-23T21:59:28Z</dcterms:modified>
</cp:coreProperties>
</file>