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систем органов пресмыкающихся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строение и функции систем органов, адаптирующих пресмыкающихся к жизни на суше.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класса пресмыкающихся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пресмыкающихся включает ящериц, змей, черепах и крокодилов. Они появились около 320 млн лет назад, характеризуются сухой кожей и внутренним оплодотворением.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и их функции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водоудержание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пресмыкающихся покрыта роговыми чешуями или панцирем, что снижает испарение воды и защищает от повреждений. Это важная адаптация к сухому климату.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и маскировка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у змей и ящериц помогает обновлять покров и обеспечивать рост. Многие виды используют кожные выросты для лучшей маскировки в окружающей среде.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отсутствует, поэтому вентиляция лёгких происходит за счёт сокращения межрёберных мышц и движения тела.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происходит только в лёгких, в отличие от земноводных, у которых кожа участвует в дыхании. Это снижает риск обезвоживания.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состоит из ноздрей, трахеи и ячеистых лёгких с крупной поверхностью для кислородного обмена, что обеспечивает активность на суше.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дыхательной системы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сердца у пресмыкающихся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Трёхкамерное сердце ящериц и змей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пресмыкающихся сердце состоит из двух предсердий и одного желудочка с неполной перегородкой. Это позволяет частично разделять артериальную и венозную кровь.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 крокодилов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имеют полностью разделённое четырёхкамерное сердце, что улучшает эффективность кислородного обмена и поддерживает высокий уровень активности.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условиям окружающей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Частичное смешение крови в трёхкамерном сердце помогает переносить периоды недостатка кислорода, например, при погружении под воду или длительной неподвижности.
</a:t>
            </a:r>
            <a:endParaRPr lang="en-US" sz="13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сердца пресмыкающихся
</a:t>
            </a:r>
            <a:endParaRPr lang="en-US" sz="225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разделение кровотоков у крокодилов повышает эффективность кислородного снабжения тканей.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 является эволюционным преимуществом, улучшая адаптацию к активному образу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замкнутая, что обеспечивает быстрый и контролируемый транспорт веществ по всему телу.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кровообращения доставляет насыщенную кислородом кровь к органам и мышцам для поддержания жизнедеятельности.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направляет кровь к лёгким для насыщения кислородом, что важно для дыхания на суше.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Частичное смешение венозной и артериальной крови характерно для многих видов, позволяя гибко реагировать на изменения условий среды.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кровообращения у пресмыкающихся
</a:t>
            </a:r>
            <a:endParaRPr lang="en-US" sz="25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пищеварительной системы пресмыкающихся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и зубы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имеют разнообразные ротовые аппараты: у змей и ящериц зубы, а у черепах вместо зубов острый роговой клюв для захвата пищи.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Растяжимость пищеварительного тракта
</a:t>
            </a:r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змей пищевод и желудок способны значительно растягиваться, что позволяет проглатывать добычу крупнее головы и эффективно переваривать её.
</a:t>
            </a:r>
            <a:endParaRPr lang="en-US" sz="1362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включает желудок, тонкий и толстый кишечник, а также вспомогательные органы — печень и поджелудочную железу, обеспечивающие переваривание и всасывание.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пресмыкающихся — хищники, питаются насекомыми, мелкими позвоночными и рыбой, что обеспечивает разнообразие их рациона.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способны охотиться на значительно крупных животных благодаря мощным челюстям и стратегии засадного хищника.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черепахи — растительноядные или всеядные, потребляют водоросли и растения, что отражает экологическое разнообразие класса.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 пресмыкающихся
</a:t>
            </a:r>
            <a:endParaRPr lang="en-US" sz="26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источники пищи различных групп пресмыкающихся в зависимости от их среды обитания и образа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пресмыкающихся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пресмыкающихся тесно связан с экологической нишей и адаптацией к окружающей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система: строение и функции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пресмыкающихся эффективно фильтруют кровь, минимизируя потерю воды. Мочевой пузырь развит у большинства черепах и некоторых ящериц, в то время как змеи его не имеют.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позволяет животным сохранять воду в засушливых условиях. Моча часто густая и практически безводная, что способствует выживанию в сухом климате.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выделения у пресмыкающихся
</a:t>
            </a:r>
            <a:endParaRPr lang="en-US" sz="2480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солевых желез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морских ящериц и некоторых черепах появились специальные солевые железы, удаляющие избыточную соль, что позволяет жить вблизи солёных водоемов.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засушливой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особенности выделения способствуют выживанию в сухих и соленых местообитаниях, расширяя экологическую нишу пресмыкающихся.
</a:t>
            </a:r>
            <a:endParaRPr lang="en-US" sz="992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мочевой кислоты
</a:t>
            </a:r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выделяют мочевую кислоту в виде пасты, что значительно снижает потерю влаги через мочу и помогает экономить воду в организме.
</a:t>
            </a:r>
            <a:endParaRPr lang="en-US" sz="12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органы и строение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центральной нервной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 включает развитый головной мозг и спинной мозг. Головной мозг крупнее и сложнее чем у земноводных, с выраженными отделами для зрения, обоняния и слуха.
</a:t>
            </a:r>
            <a:endParaRPr lang="en-US" sz="1513" dirty="0"/>
          </a:p>
        </p:txBody>
      </p:sp>
      <p:sp>
        <p:nvSpPr>
          <p:cNvPr id="8" name="Text 3"/>
          <p:cNvSpPr txBox="1"/>
          <p:nvPr/>
        </p:nvSpPr>
        <p:spPr>
          <a:xfrm>
            <a:off x="4824025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обладают разнообразными органами чувств, которые обеспечивают ориентирование в окружающей среде, включая зрение, обоняние и восприятие вибраций.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Цветовое зрение у большинства видов хорошо развито, глаза оснащены подвижными веками, что защищает и увлажняет глазное яблоко.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у пресмыкающихся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лишены подвижных век, но имеют инфракрасные рецепторы, позволяющие замечать тепловое излучение добычи и хищников в темноте.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служит для восприятия запахов, особенно у змей, которые с помощью органа Якобсона анализируют химические следы в воздухе.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Осязательные рецепторы помогают чувствовать вибрации почвы и окружающей среды, что важно для обнаружения добычи и предупреждения 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зоологии, 2023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мозга у рептилий и других классов
</a:t>
            </a:r>
            <a:endParaRPr lang="en-US" sz="1859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существенно превосходят амфибий в развитии мозга, что отражает их более сложное поведение и адаптации к наземной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мозг рептилий меньше птиц и млекопитающих, улучшение размеров связано с ростом интеллектуальных и сенсорных возможностей.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размножения и их функции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мужской репродуктивной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самцов пресмыкающихся имеются парные семенники, продуцирующие сперматозоиды. Сперма проходит через яйцеводы перед оплодотворением, что обеспечивает внутреннее оплодотворение.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репродуктивная система и яйца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обладают яичниками и яйцеводами, где формируются яйца с твёрдой оболочкой, что предотвращает высыхание и обеспечивает развитие эмбриона на суше.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ящерицы практикуют живорождение, роды молодых особей. Крокодилы и черепахи откладывают прочные яйца, что отражает адаптации к разным условиям среды.
</a:t>
            </a:r>
            <a:endParaRPr lang="en-US" sz="13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пресмыкающихся покрыты плотной кожистой оболочкой, которая предотвращает потерю влаги и защищает эмбрион от внешних факторов.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развития потомства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эмбрионов зависит от температуры среды, определяя пол и темп роста, что является важной адаптивной чертой.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особи появляются полностью сформированными и способны самостоятельно покинуть гнездо, что повышает их шансы на выживание.
</a:t>
            </a:r>
            <a:endParaRPr lang="en-US" sz="11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пресмыкающихся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адаптаций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пресмыкающихся
</a:t>
            </a:r>
            <a:endParaRPr lang="en-US" sz="1854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контролируют численность насекомых и мелких позвоночных, поддерживая баланс экосистем и предотвращая избыточное размножение вредителей.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являются важной частью пищевых цепей и служат индикаторами экологического состояния, реагируя на загрязнения и климатические изменения.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систем органов пресмыкающихся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пресмыкающихся обеспечивают широкий спектр адаптаций к наземной жизни, способствуя их разнообразию и успеху в различных экосистемах. Их изучение помогает понять эволюцию и сохранить биологическое разнообразие.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2026-05-09T20:40:08Z</dcterms:created>
  <dcterms:modified xsi:type="dcterms:W3CDTF">2026-05-09T20:40:08Z</dcterms:modified>
</cp:coreProperties>
</file>