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81849" y="1015875"/>
            <a:ext cx="52074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многоугольники и многогранники в геометрии 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фигуры, их элементы и связи между плоскостью и пространством.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981849" y="1501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2275" y="1327"/>
            <a:ext cx="5901600" cy="5140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фигуры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многоугольники и многогранники помогают измерять, сравнивать и понимать формы вокруг нас — от чертежей до зданий и упаковки. Без них невозможно уверенно решать многие задачи геометрии и применять знания на практике в 9 классе.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базовая фигура плоскости
</a:t>
            </a:r>
            <a:endParaRPr lang="en-US" sz="2906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71750" y="105706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состоит из трёх сторон, трёх вершин и трёх углов. Эти элементы легко проверить на любом чертеже и использовать для точного описания фигуры.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71750" y="230551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любого треугольника в сумме дают 180°. Это одно из главных свойств, которое помогает находить неизвестные углы и проверять правильность решения задач.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71750" y="355396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 находят сложением длин всех его сторон. Если известны только две стороны и периметр, третью сторону можно определить как неизвестный участок.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9200" y="230551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 углам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углам различают остроугольные, прямоугольные и тупоугольные треугольники. Эта классификация показывает, как расположены углы и чем фигуры отличаются друг от друга.
</a:t>
            </a:r>
            <a:endParaRPr lang="en-US" sz="1358" dirty="0"/>
          </a:p>
        </p:txBody>
      </p:sp>
      <p:sp>
        <p:nvSpPr>
          <p:cNvPr id="14" name="Text 6"/>
          <p:cNvSpPr txBox="1"/>
          <p:nvPr/>
        </p:nvSpPr>
        <p:spPr>
          <a:xfrm>
            <a:off x="4849200" y="105706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 сторонам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длинам сторон треугольники бывают равносторонними, равнобедренными и разносторонними. Такое деление основано только на сравнении сторон, а не на величине углов.
</a:t>
            </a:r>
            <a:endParaRPr lang="en-US" sz="13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правилам классификации треугольников.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логическое деление фигур на три класса без сравнения их частоты в жизни.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здесь — равенство или различие длин сторон: именно оно определяет тип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 окружающих предметах
</a:t>
            </a:r>
            <a:endParaRPr lang="en-US" sz="2839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фермы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форма часто встречается в конструкциях крыш и ферм. Она помогает сохранять жёсткость каркаса, поэтому элементы не смещаются при нагрузке и лучше удерживают форму.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опоры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мостах треугольники используют в решётчатых опорах и металлических каркасах. Такая схема распределяет усилие между деталями и делает конструкцию устойчивее при большом весе.
</a:t>
            </a:r>
            <a:endParaRPr lang="en-US" sz="1273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знаки легко заметить на дороге, потому что их форма хорошо выделяется среди других. В быту треугольник также встречается в опорах, упаковке и простых бумажных моделях.
</a:t>
            </a:r>
            <a:endParaRPr lang="en-US" sz="12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и его углы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373550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 — это замкнутая ломаная линия, все звенья которой являются отрезками. У него обязательно не меньше трёх сторон, иначе фигура не образует угол.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73550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n-угольника сумма внутренних углов вычисляется по формуле (n−2)×180°. Она позволяет быстро находить результат для любой фигуры, если известно число её сторон.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72375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пятиугольника сумма внутренних углов равна 540°, а у шестиугольника — 720°. Эти значения удобно сравнивать и проверять с помощью формулы, не пересчитывая каждый угол отдельно.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2375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показывает поворот на вершине многоугольника. Он помогает изучать свойства фигуры и понимать, как меняется направление ломаной линии при обходе по контуру.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2890035"/>
            <a:ext cx="4522200" cy="18022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многоугольники и их признаки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фигуры по числу сторон, углов и вершин.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многоугольника число сторон совпадает с числом вершин, а название связано с количеством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многоугольников по числу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определения фигуры по её свойствам и числу сторон.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распознают и называют многоугольник
</a:t>
            </a:r>
            <a:endParaRPr lang="en-US" sz="2918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многоугольники
</a:t>
            </a:r>
            <a:endParaRPr lang="en-US" sz="2792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имеет равные стороны и равные углы. К этой группе относятся равносторонний треугольник, квадрат, правильный пятиугольник и правильный шестиугольник.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уже меняет вид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одна сторона или один угол отличаются от остальных, многоугольник считается неправильным. Даже небольшое отличие достаточно, чтобы изменить классификацию фигуры.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909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встречается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чертежах и в окружающих предметах чаще встречаются неправильные многоугольники. Их форма зависит от задачи, размеров и особенностей конструкции, а не от строгой симметрии.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909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вид фигуры, нужно сравнить все стороны и все углы, а не только один из них. Такой способ помогает точно отличать правильные многоугольники от остальных.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периметр при одинаковой стороне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периметра: число сторон × 4 см.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фигурах сторона одинакова, поэтому рост периметра связан только с увеличением числа сторон.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многоугольника при той же длине стороны, тем длиннее его граница.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762" y="2572885"/>
            <a:ext cx="2732399" cy="2569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426" y="2572885"/>
            <a:ext cx="2732399" cy="25696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927" y="2572947"/>
            <a:ext cx="2732269" cy="2569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многогранник: от плоской формы к объёму
</a:t>
            </a:r>
            <a:endParaRPr lang="en-US" sz="2783" dirty="0"/>
          </a:p>
        </p:txBody>
      </p:sp>
      <p:sp>
        <p:nvSpPr>
          <p:cNvPr id="10" name="Text 2"/>
          <p:cNvSpPr txBox="1"/>
          <p:nvPr/>
        </p:nvSpPr>
        <p:spPr>
          <a:xfrm>
            <a:off x="226759" y="999350"/>
            <a:ext cx="273239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Кубик, который легко узнать
</a:t>
            </a:r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можно представить как аккуратную коробочку с одинаковыми квадратными сторонами. Его поверхность состоит только из плоских граней, поэтому он относится к многогранникам и имеет понятные элементы: рёбра, вершины и грани.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3159406" y="999350"/>
            <a:ext cx="273239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в повседневных предметах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похож на книгу, кирпич или упаковочную коробку. У него тоже только плоские грани, а форма хорошо подходит для хранения и строительства, потому что её удобно измерять и сравнивать.
</a:t>
            </a:r>
            <a:endParaRPr lang="en-US" sz="1245" dirty="0"/>
          </a:p>
        </p:txBody>
      </p:sp>
      <p:sp>
        <p:nvSpPr>
          <p:cNvPr id="12" name="Text 4"/>
          <p:cNvSpPr txBox="1"/>
          <p:nvPr/>
        </p:nvSpPr>
        <p:spPr>
          <a:xfrm>
            <a:off x="6091907" y="999350"/>
            <a:ext cx="273226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как фигура с одной вершиной
</a:t>
            </a:r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отличается тем, что её боковые грани сходятся в одной вершине. Такая форма часто встречается в моделях из картона и на изображениях древних сооружений, где особенно хорошо заметны основание, рёбра и верхняя точка.
</a:t>
            </a:r>
            <a:endParaRPr lang="en-US" sz="12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0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08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примера многогранников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имеет 6 равных квадратных граней, 12 рёбер и 8 вершин. Все его стороны одинаковы, поэтому он выглядит очень симметрично и легко распознаётся среди других фигур.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390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фигуры 6 прямоугольных граней, 12 рёбер и 8 вершин. Он напоминает коробку и удобен для описания предметов, у которых длина, ширина и высота различаются.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944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имеет многоугольное основание и треугольные боковые грани, которые соединяются в одной вершине. Количество её рёбер и вершин зависит от формы основания.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1632257"/>
            <a:ext cx="4714800" cy="18789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различаются многогранники по элементам
</a:t>
            </a:r>
            <a:endParaRPr lang="en-US" sz="2534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сколько граней, рёбер и вершин у каждой фигуры, и отличить один многогранник от другого.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и параллелепипеда совпадают числа элементов, а тетраэдр и призма легко различаются по количеству граней, рёбер и вершин.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9 класса; базовые сведения о многогранниках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формы: сначала размерности, затем вида границ и наличия объёма.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плоскую фигуру от многогранника
</a:t>
            </a:r>
            <a:endParaRPr lang="en-US" sz="2918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геометрические формы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для урока геометрии; без статистического подсчёта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помогают увидеть, что одни и те же формы повторяются в зданиях, предметах быта и знаках, которые мы встречаем каждый день.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из геометрии связаны с реальными объектами, поэтому умение распознавать их полезно не только в задачах, но и в окружающем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объём: что важно различать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74899" y="12116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 — для плоских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поверхности занимает фигура на листе или на плоскости. Её измеряют в квадратных единицах, например в см² или м², потому что сравнивают именно поверхность.
</a:t>
            </a:r>
            <a:endParaRPr lang="en-US" sz="1379" dirty="0"/>
          </a:p>
        </p:txBody>
      </p:sp>
      <p:sp>
        <p:nvSpPr>
          <p:cNvPr id="11" name="Text 3"/>
          <p:cNvSpPr txBox="1"/>
          <p:nvPr/>
        </p:nvSpPr>
        <p:spPr>
          <a:xfrm>
            <a:off x="3974899" y="20657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 — для тел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сколько пространства занимает объёмный объект. Его измеряют в кубических единицах, например в см³ или м³, и применяют к коробкам, блокам и другим телам.
</a:t>
            </a:r>
            <a:endParaRPr lang="en-US" sz="1388" dirty="0"/>
          </a:p>
        </p:txBody>
      </p:sp>
      <p:sp>
        <p:nvSpPr>
          <p:cNvPr id="12" name="Text 4"/>
          <p:cNvSpPr txBox="1"/>
          <p:nvPr/>
        </p:nvSpPr>
        <p:spPr>
          <a:xfrm>
            <a:off x="3974899" y="29199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не 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прямоугольника площадь находят как произведение длины на ширину. Для прямоугольного параллелепипеда объём находят как произведение длины, ширины и высоты, поэтому это разные вычисления.
</a:t>
            </a:r>
            <a:endParaRPr lang="en-US" sz="1273" dirty="0"/>
          </a:p>
        </p:txBody>
      </p:sp>
      <p:sp>
        <p:nvSpPr>
          <p:cNvPr id="13" name="Text 5"/>
          <p:cNvSpPr txBox="1"/>
          <p:nvPr/>
        </p:nvSpPr>
        <p:spPr>
          <a:xfrm>
            <a:off x="3974899" y="37740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и кубические единицы нельзя смешивать: см² не равны см³. Ошибка в единицах часто означает ошибку в понимании, поэтому важно сразу определять, о чём идёт речь.
</a:t>
            </a:r>
            <a:endParaRPr lang="en-US" sz="13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194" y="307962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4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53194" y="307962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6704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помогают решать задачи
</a:t>
            </a:r>
            <a:endParaRPr lang="en-US" sz="2783" dirty="0"/>
          </a:p>
        </p:txBody>
      </p:sp>
      <p:sp>
        <p:nvSpPr>
          <p:cNvPr id="13" name="Text 2"/>
          <p:cNvSpPr txBox="1"/>
          <p:nvPr/>
        </p:nvSpPr>
        <p:spPr>
          <a:xfrm>
            <a:off x="226750" y="1591220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треугольника сумма внутренних углов всегда равна 180°. Это правило помогает находить неизвестный угол, если два других уже известны.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26750" y="3515198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правильного шестиугольника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правильном шестиугольнике все стороны и углы равны, а каждый внутренний угол составляет 120°. Такое знание удобно при построении и проверке правильных фигур.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646750" y="1591220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считается очень устойчивой плоской фигурой: его нельзя изменить, не изменив длины сторон. Поэтому треугольные элементы часто используют в каркасах и опорах.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646750" y="3515198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внешних углов любого выпуклого многоугольника равна 360°. Это свойство полезно при работе с многоугольниками и помогает проверять правильность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многогранников в сравнении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 многогранниках: куб, тетраэдр, параллелепипед, треугольная призма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граней, рёбер и вершин у фигуры, тем сложнее её узнать по отдельным признакам и тем внимательнее нужно считать элементы.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параллелепипед имеют одинаковое число элементов, а тетраэдр заметно проще по строению; призма занимает промежуточное положение.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1212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распознавании фигур
</a:t>
            </a:r>
            <a:endParaRPr lang="en-US" sz="2815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71750" y="100702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любой треугольник равносторонний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могут быть разные стороны и разные углы, поэтому равносторонний треугольник — это только один из его видов. Нужно сначала проверить все три стороны.
</a:t>
            </a:r>
            <a:endParaRPr lang="en-US" sz="1252" dirty="0"/>
          </a:p>
        </p:txBody>
      </p:sp>
      <p:sp>
        <p:nvSpPr>
          <p:cNvPr id="11" name="Text 3"/>
          <p:cNvSpPr txBox="1"/>
          <p:nvPr/>
        </p:nvSpPr>
        <p:spPr>
          <a:xfrm>
            <a:off x="771750" y="192764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четырёхугольник —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бывают разными: прямоугольники, ромбы, трапеции и другие фигуры. Квадрат отличается тем, что у него все стороны равны и все углы прямые.
</a:t>
            </a:r>
            <a:endParaRPr lang="en-US" sz="1256" dirty="0"/>
          </a:p>
        </p:txBody>
      </p:sp>
      <p:sp>
        <p:nvSpPr>
          <p:cNvPr id="12" name="Text 4"/>
          <p:cNvSpPr txBox="1"/>
          <p:nvPr/>
        </p:nvSpPr>
        <p:spPr>
          <a:xfrm>
            <a:off x="771750" y="284827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объёмный предмет — многогранник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и цилиндр не относятся к многогранникам, потому что их поверхности не состоят только из плоских многоугольников. Для многогранника важны именно грани, рёбра и вершины.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771750" y="376889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 признаки, а не только вид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появляются, если смотреть лишь на внешний облик фигуры. Чтобы назвать её правильно, нужно учитывать число сторон, углов, граней и вид поверхности.
</a:t>
            </a:r>
            <a:endParaRPr lang="en-US" sz="12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форм: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многоугольники и многогранники объединяют основные элементы геометрии: стороны, углы, вершины, рёбра и грани. Умение различать их помогает решать задачи на периметр, площадь и объём.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2026-06-03T09:55:02Z</dcterms:created>
  <dcterms:modified xsi:type="dcterms:W3CDTF">2026-06-03T09:55:02Z</dcterms:modified>
</cp:coreProperties>
</file>