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экологических проблем в 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биология и наша повседневная жизнь связаны между собой.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меняют условия жизни организмов, нарушают цепи питания и ослабляют экосистемы. На уроках биологии важно понять, как действия человека влияют на природу и что помогает сохранить биоразнообразие.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 их биологические последствия
</a:t>
            </a:r>
            <a:endParaRPr lang="en-US" sz="2491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 уменьшает численность чувствительных видов. Оно мешает росту растений, нарушает размножение животных и ухудшает состояние целых сообществ организмов.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свалки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мусора приводит к попаданию пластика, стекла и токсичных веществ в природу. Животные могут запутываться в отходах, а почва и вода постепенно теряют качество.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даже один вид, меняются связи между организмами. Одни популяции резко сокращаются, другие могут чрезмерно увеличиваться, а устойчивость экосистемы ослабевает.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изменение режима осадков сдвигают сроки цветения, миграций и размножения. Для многих организмов это означает несоответствие между жизненными циклами и условиями среды.
</a:t>
            </a:r>
            <a:endParaRPr lang="en-US" sz="1245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застройка территорий и осушение водоёмов сокращают площади, где живут виды. Из-за этого снижается их численность и нарушается равновесие в природных сообществах.
</a:t>
            </a:r>
            <a:endParaRPr lang="en-US" sz="11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 на природу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нагрузка на природу возникает сразу из нескольких сфер, поэтому решение проблемы требует комплексных 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энергетика и транспорт, но заметный ущерб создают все сектора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по материалам презентации; данные приведены для сравнения долей.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как способ сохранить сырьё и уменьшить загрязнение
</a:t>
            </a:r>
            <a:endParaRPr lang="en-US" sz="2077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 на полигонах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сортируют отдельно, на свалки попадает меньше полезных материалов. Это снижает площадь полигонов и уменьшает риск загрязнения почвы, воды и воздуха.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материалов в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стекло, металл и часть пластика после переработки могут снова стать сырьём. Так уменьшается потребность в новых природных ресурсах и сокращаются объёмы добычи.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сортировки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остатками пищи или жидкостей отходы перерабатываются хуже. Поэтому правильная подготовка мусора дома или в школе повышает шансы на повторное использование материалов.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для разных видов отходов помогают выработать полезную привычку. Если дети видят понятную систему сортировки, им легче применять её и вне 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отходы проходят путь до переработки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отходов и показывает, почему сортировка в начале цепочки особенно важна.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защита водных экосистем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удобрения и мусор ухудшают качество воды и уменьшают количество кислорода. Из-за этого страдают рыбы, водные растения, амфибии и мелкие беспозвоночные.
</a:t>
            </a:r>
            <a:endParaRPr lang="en-US" sz="109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полив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полива растений лучше использовать воду разумно, не тратя её лишний раз. Это особенно важно в тёплый сезон, когда потребность в воде у природы возрастает.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бытовые привычки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душ, выключение воды при чистке зубов и использование техники только при полной загрузке заметно уменьшают расход. Такие действия легко превратить в постоянную привычку.
</a:t>
            </a:r>
            <a:endParaRPr lang="en-US" sz="101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сантехника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без протечек помогает экономить воду каждый день. Даже небольшая утечка со временем приводит к большому расходу ресурса дома и в школе.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транспорт и влияние выхлопов на живые организмы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поездок на машине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и велосипедные маршруты снижают количество выхлопов и одновременно помогают поддерживать здоровье. Это особенно полезно для коротких поездок по городу.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троллейбусы и метро перевозят больше людей за один рейс, чем личные автомобили. Поэтому они уменьшают общий объём выбросов на одного пассажира.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в выхлопах
</a:t>
            </a:r>
            <a:pPr algn="l" indent="0" marL="0">
              <a:lnSpc>
                <a:spcPct val="100000"/>
              </a:lnSpc>
              <a:buNone/>
            </a:pPr>
            <a:r>
              <a:rPr lang="en-US" sz="54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 содержат оксиды азота, угарный газ и мелкие частицы. Эти вещества раздражают дыхательные пути человека и вредят животным, живущим в городе.
</a:t>
            </a:r>
            <a:endParaRPr lang="en-US" sz="119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и электромобили уменьшают количество выхлопов в населённых пунктах. Чем чище транспорт, тем меньше загрязняется воздух возле дорог, школ и жилых кварталов.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энергоэффективность помогает природе и людям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начинается с простых привычек дома и в школе: света, тепла и работы приборов расходуется меньше без потери удобства.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расход электричества, тем меньше нагрузка на электростанции и выбросы в атмосферу.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диаграмма; для ламп использовано типичное относительное соотношение потребления энергии.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основа устойчивости экосистем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помогают уменьшать количество углекислого газа в атмосфере и поддерживают более устойчивый климат. Это делает их важными для всей планеты, а не только для отдельных территорий.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 и уменьшают эрозию, а лесной покров влияет на круговорот воды. Поэтому леса помогают сохранять влажность и природное равновесие.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живут тысячи видов растений, животных, грибов и микроорганизмов. Когда лес исчезает, многие организмы теряют место обитания и источники пищи.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лесов нужны посадка деревьев, защита от пожаров, борьба с незаконными рубками и восстановление повреждённых участков. Особенно важно использовать местные виды.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леса вырубают, нарушаются пищевые цепи, меняется микроклимат и сокращаются ареалы видов. В результате экосистема становится менее устойчивой к внешним воздействиям.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212" y="1736425"/>
            <a:ext cx="348662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решений по эффективности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часть мер даёт быстрый бытовой эффект, а часть — более долгосрочный результат для экосистем. Наилучший результат достигается при сочетании ежедневных привычек и системных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работают простые ежедневные привычки, а восстановление экосистем и образование влияют дольше, но охватывают больше людей и 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разделу «Экология» и материалам о бытовых и системных природоохранных мерах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экологическую культуру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проявляется в повседневных действиях: не оставлять мусор, экономить воду, бережно относиться к растениям и участвовать в природоохранных делах школы и района.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Красной книгой и примерами охраняемых территорий показывает, что исчезновение даже одного вида влияет на целую природную систему. Это усиливает уважение к биоразнообразию.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и наблюдения на уроках биологии развивают умение сравнивать, делать выводы и проверять предположения. Так экологические знания становятся не абстрактными, а основанными на фактах.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растениями и животными учат замечать сезонные изменения, особенности среды обитания и связь организмов с условиями жизни. Это помогает понимать, почему экосистемы нужно беречь.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решении экологических проблем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природоохранные меры переходят от личных действий к общим правилам и международному сотрудничеству.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 и живых организмов в водной среде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береговой линии уменьшает количество мусора, который попадает в воду и опасен для рыб, птиц и беспозвоночных. Волонтёрские акции помогают быстрее вернуть водоёму безопасное состояние.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сбросов сточных вод и работа очистных сооружений уменьшают количество вредных веществ. В чистой воде лучше сохраняются водные растения, амфибии и животные, чувствительные к загрязнению.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смывается в реки и озёра, вызывает «цветение» воды и уменьшает содержание кислорода. Поэтому важно разумно применять удобрения и защищать прибрежные полосы.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 ограничивают хозяйственную деятельность рядом с водой и помогают сохранять естественные берега. Это снижает эрозию почв и поддерживает условия для жизни водных организмов.
</a:t>
            </a:r>
            <a:endParaRPr lang="en-US" sz="12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школьников дают экологический эффект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действия становятся заметными, если повторяются каждый день и вовлекают весь класс или семью. Привычки легче закрепляются, когда они просты и понятны.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частые и доступные действия. Особенно важен отказ от одноразовых вещей: он уменьшает объём пластика и нагрузку на 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повседневных экологичных действий школьников по частоте и накопительному эффекту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 технологий в охране природы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0250" y="16301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позволяют точно определять, сколько вредных веществ попадает в воздух, воду и почву. Без измерений невозможно понять, где ситуация опаснее и какие меры нужны в первую очередь.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714242" y="165575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экосистемами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 состоянием экосистем, считают численность видов и сравнивают данные за разные годы. Это помогает заметить ухудшение среды обитания ещё до серьёзных потерь.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660285" y="34047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фильтры, солнечные панели, ветрогенераторы и умные счётчики уменьшают расход ресурсов и количество выбросов. Такие решения делают производство и быт более безопасными.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3714242" y="340470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химические разработки помогают искать более безопасные заменители опасных веществ, упаковки и моющих средств. Это снижает вред для организмов и упрощает переработку отходов.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805500" y="1771275"/>
            <a:ext cx="1870832" cy="240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основе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проверяет, какие меры действительно работают, а какие только кажутся полезными. Поэтому экологическая защита опирается на факты, а не на догадки.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законы и ответственность общества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законы задают допустимые нормы выбросов, правила обращения с отходами и требования к очистке сточных вод. Они помогают установить единые стандарты для всех участников.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штрафы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надзор проверяет соблюдение правил и привлекает нарушителей к ответственности. Штрафы и предписания заставляют предприятия учитывать последствия своей деятельности для природы.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природоохранные зоны сохраняют редкие виды и их места обитания. Без таких территорий многие организмы теряют условия для жизни и размножения.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работает лучше, когда его поддерживают люди, школы и организации. Ответственное поведение граждан делает природоохранные меры более заметными и устойчивыми.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экологичного поведения в школе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школьных ситуациях: протечках, лишнем освещении, мусоре и перерасходе ресурсов.
</a:t>
            </a:r>
            <a:endParaRPr lang="en-US" sz="119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63761"/>
            <a:ext cx="4007700" cy="22101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решение и ожидаемый результат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проблемой и решением показывает, что для каждого вида экологического вреда нужен свой набор действий. Один универсальный способ не подходит для всех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растёт, когда мера точно соответствует проблеме: это позволяет одновременно уменьшать ущерб и восстанавливать природные ресурсы.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экологических проблем и способов их решения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решаются тогда, когда личные привычки, школьные проекты, наука, законы и сотрудничество работают вместе. Каждый шаг помогает сохранять природу и условия жизни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ежедневных решений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2026-06-01T12:25:10Z</dcterms:created>
  <dcterms:modified xsi:type="dcterms:W3CDTF">2026-06-01T12:25:10Z</dcterms:modified>
</cp:coreProperties>
</file>