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Круглые черви: роль, особенности и значение в природе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обширная группа животных с важной экологической и медицинской ролью.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Немоды в животном мире и курсе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одни из самых распространённых беспозвоночных, живут в разных условиях и изучаются в школе. Они играют значимую роль в природе, медицине и сельском хозяйстве, насчитывается около 30 тысяч известных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круглых червей: главные особенности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цилиндрическое, гладкое, без сегментов, покрыто плотной кутикулой, которая защищает от внешних воздействий и высыхания.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Псевдоцеломическая полость заполнена жидкостью, поддерживающей форму тела и обеспечивающей транспорт веществ между органами.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Продольные нервные стволы обеспечивают движение и реакцию на стимулы, кишечник проходит через всё тело, переваривая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открывается ротовым отверстием, оборудованным губами и иногда зубчиками или хоботком для захвата и прокалывания тканей.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нематод: 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кишечник односторонний, пищевая масса перемещается благодаря сокращениям тела, обеспечивая непрерывное переваривание.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Анальное отверстие находится на заднем конце тела, через него выводятся непереваренные остатки пищи.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Окологлоточное нервное кольцо координирует движения и служит центром обработки информации.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Продольные нервные стволы проходят вдоль тела и обеспечивают передачу сигналов от и к окружающей среде.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осязания включают щетинки — сенсиллы, которые реагируют на прикосновения и вибрации.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Хеморецепторы-амфиды и папиллы позволяют распознавать химические раздражители и ориентироваться в пространстве.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круглых червей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тонких выделительных канала расположены по бокам тела круглых червей, поддерживая водно-солевой баланс.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Протонефридии составают главную часть выделительной системы, фильтруя и выводя продукты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системы и размножение нематод: особенности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круглых червей обычно мельче самок и имеют загнутый кончик тела, служащий для крепления при спаривании.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имеются парные яичники и матка, у самцов — семенники и копулятивные органы, обеспечивающие внутреннее оплодотворение.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половым путём, с развитием через несколько личиночных стадий, завершающихся формированием взрослой особи.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круглых червей-паразитов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видам, поражающим человека, относятся аскарида, вызывающая асаридоз, и острица, вызывающая зуд и энтеробиоз, особенно у детей.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животных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паразитирует в мышцах животных, власоглав проживает в толстом кишечнике, а нематоды рода Meloidogyne повреждают корни сельскохозяйственных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среди круглых червей: примеры хозяев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паразитируют в кишечнике человека и передаются через загрязнённые продукты, острицы вызывают болезненный зуд у детей.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нематоды, такие как Meloidogyne, ослабляют корневую систему культур, а филярии и анкилостомы вызывают тяжёлые заболевания у млекопитающих.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нематод-паразитов человека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яиц в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аскарид вместе с почвой или немытыми продуктами попадают в пищеварительный тракт человека.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проходят через кровоток к лёгким, а затем возвращаются в кишечник для дальнейшего развития во взрослую особь.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острицами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откладываются на коже около анального отверстия, с грязных рук яйца попадают в рот, замыкая цикл заражения.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трихинеллы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трихинеллы проникают в мышцы после употребления плохо приготовленного мяса, вызывая серьёзные мышечные поражения.
</a:t>
            </a:r>
            <a:endParaRPr lang="en-US" sz="9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круглых червей на здоровье человека, животных и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нематоды вызывают заболевания дыхательных и пищеварительных органов, что снижает их жизнеспособность и продуктивность в сельском хозяйстве.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вызывают у человека болезни, такие как аскаридоз, энтеробиоз и трихинеллёз, сопровождающиеся желудочно-кишечными расстройствами и аллергическими реакциями.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нематоды повреждают растения, провоцируя отмирание корней, снижая урожайность и вызывая образование галлов, что создаёт значительные экономические убытки.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методом профилактики является личная гигиена: мытьё рук перед едой и после прогулок препятствует попаданию личинок в организм.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очистка и термическая обработка овощей, фруктов и мяса снижают риск заражения через пищу, являющуюся основным источником нематод.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уничтожение переносчиков, а также гигиена домашних животных уменьшают распространение паразитов через шерсть и окружающую среду.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работа в образовательных учреждениях способствует формированию навыков профилактики и снижению заболеваемости гельминтозами у детей.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круглыми червями и общественные меры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свободноживущих нематод в почве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восстановление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активно разлагают мёртвые растительные остатки, ускоряя процессы минерализации и обеспечивая растения доступными питательными веществами.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структуры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нематод способствует формированию пористой структуры почвы, улучшая насыщение корней кислородом и водным балансом, что благоприятно сказывается на росте растений.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экологического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разнообразных видов нематод свидетельствует о сбалансированности и плодородии почвы, помогая оценивать состояние природных и сельскохозяйственных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elegans: модельный организм в биологии и генетике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организма и значение в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нематод имеет компактный и полностью расшифрованный геном, что делает его незаменимым объектом для изучения генетики и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исследований и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C. elegans используется для изучения процессов старения, регенерации и наследственных заболеваний, что способствует открытию новых методов в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круглых червей и экстремальные формы жизнедеятельности
</a:t>
            </a:r>
            <a:endParaRPr lang="en-US" sz="2194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обитают в различных экосистемах: от морских глубин и пресных вод до сухих пустынь и влажных лесов, приспосабливаясь к разнообразным условиям.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выживают в экстремальных условиях, например, в вечной мерзлоте или на большой глубине шахт, выдерживая экстремальные температуры и давление.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нематод к паразитизму и свободному образу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обладают плотной кутикулой и устойчивыми оболочками яиц, что защищает их от иммунной системы хозяина и жестких условий внешней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Хоботки, крючки и присоски помогают паразитам закрепляться в тканях хозяина, обеспечивая эффективное питание и предотвращение изгнания.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формы имеют тонкую кутикулу и специальные чувствительные щетинки, которые помогают им ориентироваться и добывать пищу в разнообразных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открытия в изучении нематод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филогенетики и анализ ДНК позволили уточнить систематику нематод, выделив более 25 000 видов с подробным описанием.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исследователи описывают десятки новых нематод, особенно в малоизученных глубоководных и экстремальных местах обитания.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используются для разработки лекарств, биологической борьбы с вредителями и понимания механизмов болезни.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49313"/>
            <a:ext cx="4000500" cy="24669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заболевания, вызываемые круглыми червями у человека и растений, с упоминанием их распространённости и ущерба.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заболевания: примеры и статистика
</a:t>
            </a:r>
            <a:endParaRPr lang="en-US" sz="282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Нематодозы широко распространены, вызывают болезни у людей и растений, значительные экономические и здравоохранительные проблемы.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 и сельскохозяйственных исследований.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Противогельминтные препараты, такие как альбендазол и мебендазол, широко применяются для лечения гельминтозов и профилактики среди детей.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используют севооборот и культивирование устойчивых к нематодам сортов растений для снижения численности вредителей.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включают внедрение грибов-нематодофагов и обработку почвы для естественного контроля численности паразитов.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инновации позволяют быстро выявлять нематод в почве и продуктах, что повышает эффективность профилактики и лечения.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борьбы с круглыми червями в медицине и сельском хозяйстве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— важнейшая группа организмов с большой экологической, медицинской и экономической ролью. Их изучение открывает перспективы для новых технологий и улучшения здоровья человека и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будущие исследования нематод
</a:t>
            </a:r>
            <a:endParaRPr lang="en-US" sz="28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2026-05-09T14:35:40Z</dcterms:created>
  <dcterms:modified xsi:type="dcterms:W3CDTF">2026-05-09T14:35:40Z</dcterms:modified>
</cp:coreProperties>
</file>