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628200"/>
            <a:ext cx="5418900" cy="155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и куда девается мусор?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38750"/>
            <a:ext cx="3922800" cy="14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мусор появляется и куда исчезает.
</a:t>
            </a:r>
            <a:endParaRPr lang="en-US" sz="11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270000"/>
            <a:ext cx="51393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рядом с нами каждый день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завтрака, урока и игры рядом остаются обёртки, бумага и коробки. Если понимать, откуда они берутся и что с ними происходит дальше, легче поддерживать чистоту дома, в классе и во дворе.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лежит в мусорном ведре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899425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и салфетки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мусор летят черновики, упаковочная бумага и использованные салфетки. Бумага кажется лёгкой, но её бывает много, и она быстро заполняет ведро почти до краёв.
</a:t>
            </a:r>
            <a:endParaRPr lang="en-US" sz="1094" dirty="0"/>
          </a:p>
        </p:txBody>
      </p:sp>
      <p:sp>
        <p:nvSpPr>
          <p:cNvPr id="11" name="Text 3"/>
          <p:cNvSpPr txBox="1"/>
          <p:nvPr/>
        </p:nvSpPr>
        <p:spPr>
          <a:xfrm>
            <a:off x="280825" y="2680050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от покупок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Пакеты, коробки и пластиковые стаканчики остаются после еды и покупок. Внутри лежала маленькая вещь, а сама упаковка занимает гораздо больше места, чем кажется.
</a:t>
            </a:r>
            <a:endParaRPr lang="en-US" sz="1094" dirty="0"/>
          </a:p>
        </p:txBody>
      </p:sp>
      <p:sp>
        <p:nvSpPr>
          <p:cNvPr id="12" name="Text 4"/>
          <p:cNvSpPr txBox="1"/>
          <p:nvPr/>
        </p:nvSpPr>
        <p:spPr>
          <a:xfrm>
            <a:off x="280825" y="3460659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Сломанные мелочи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ведре оказываются карандаши, игрушки или старая одежда. Эти вещи уже не нужны, но их жалко выбрасывать, поэтому важно пользоваться ими дольше.
</a:t>
            </a:r>
            <a:endParaRPr lang="en-US" sz="1094" dirty="0"/>
          </a:p>
        </p:txBody>
      </p:sp>
      <p:sp>
        <p:nvSpPr>
          <p:cNvPr id="13" name="Text 5"/>
          <p:cNvSpPr txBox="1"/>
          <p:nvPr/>
        </p:nvSpPr>
        <p:spPr>
          <a:xfrm>
            <a:off x="280825" y="4241251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и бутылки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Пластиковые бутылки и крышки часто попадают в мусор после напитков. Если их не собрать отдельно, они будут долго лежать среди других отходов.
</a:t>
            </a:r>
            <a:endParaRPr lang="en-US" sz="1162" dirty="0"/>
          </a:p>
        </p:txBody>
      </p:sp>
      <p:sp>
        <p:nvSpPr>
          <p:cNvPr id="14" name="Text 6"/>
          <p:cNvSpPr txBox="1"/>
          <p:nvPr/>
        </p:nvSpPr>
        <p:spPr>
          <a:xfrm>
            <a:off x="280825" y="1118800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еды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Кожура, крошки и недоеденная еда попадают в ведро очень часто. Такие отходы быстро портятся, поэтому их нужно убирать вовремя, чтобы дома не появлялся неприятный запах.
</a:t>
            </a:r>
            <a:endParaRPr lang="en-US" sz="109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мусор появляется в обычный день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976" y="1191050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завтрака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остаются крошки, кожура, стаканчики и обёртки. Даже один йогурт или одно яблоко оставляют маленький след, который быстро превращается в полное ведро.
</a:t>
            </a:r>
            <a:endParaRPr lang="en-US" sz="1225" dirty="0"/>
          </a:p>
        </p:txBody>
      </p:sp>
      <p:sp>
        <p:nvSpPr>
          <p:cNvPr id="12" name="Text 3"/>
          <p:cNvSpPr txBox="1"/>
          <p:nvPr/>
        </p:nvSpPr>
        <p:spPr>
          <a:xfrm>
            <a:off x="510976" y="2127273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занятиях появляются обрезки бумаги, исписанные листы и сломанные карандашные стружки. Кажется, что это пустяки, но за день таких мелочей становится очень много.
</a:t>
            </a:r>
            <a:endParaRPr lang="en-US" sz="1181" dirty="0"/>
          </a:p>
        </p:txBody>
      </p:sp>
      <p:sp>
        <p:nvSpPr>
          <p:cNvPr id="13" name="Text 4"/>
          <p:cNvSpPr txBox="1"/>
          <p:nvPr/>
        </p:nvSpPr>
        <p:spPr>
          <a:xfrm>
            <a:off x="510976" y="3063496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похода в магазин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магазина приносят пакеты, коробки, плёнку и чеки. Покупка может быть маленькой, а упаковка — большой и шумной, как будто она сама пришла в гости.
</a:t>
            </a:r>
            <a:endParaRPr lang="en-US" sz="1225" dirty="0"/>
          </a:p>
        </p:txBody>
      </p:sp>
      <p:sp>
        <p:nvSpPr>
          <p:cNvPr id="14" name="Text 5"/>
          <p:cNvSpPr txBox="1"/>
          <p:nvPr/>
        </p:nvSpPr>
        <p:spPr>
          <a:xfrm>
            <a:off x="510976" y="3999702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игры ломается упаковка, теряются мелкие детали, а иногда и старая игрушка отправляется в мусор. Так за день в доме появляются новые отходы снова и снова.
</a:t>
            </a:r>
            <a:endParaRPr lang="en-US" sz="117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приходит больше всего мусора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5325" y="2322210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дома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мусор появляется после еды, уборки и покупок. Чаще всего это остатки пищи, салфетки и упаковка, которую мы сразу отправляем в ведро.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442518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копятся бумага, бутылки, обёртки и сломанные канцелярские мелочи. После уроков и перемен отходов становится больше, потому что много людей пользуются одними и теми же вещами.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4609711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магазинов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магазинах особенно много коробок, плёнки и транспортной упаковки. Они нужны, чтобы товары доехали целыми, но после распаковки становятся ненужными.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6776902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кафе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кафе остаются стаканчики, салфетки и упаковка от еды. Чем больше людей приходит перекусить, тем быстрее заполняются корзины для мусора.
</a:t>
            </a:r>
            <a:endParaRPr lang="en-US" sz="11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мусора после того, как его выбросили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отходы движутся от дома или школы до сортировки, переработки или полигона.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939" y="1685887"/>
            <a:ext cx="136125" cy="18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00" y="3393766"/>
            <a:ext cx="181800" cy="181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7509" y="1685888"/>
            <a:ext cx="113625" cy="181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4771" y="3393766"/>
            <a:ext cx="181800" cy="181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0871" y="1685888"/>
            <a:ext cx="181800" cy="181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на сортировочной станции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89874" y="1670523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отдельно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Бумагу складывают в свою группу, чтобы из неё потом снова сделать картон или новые листы. Чистая бумага особенно ценна: она легче проходит сортировку и не пачкает другие материалы.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9874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 отдельно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Жестяные банки и другие металлические вещи собирают отдельно. Магниты и специальные машины помогают быстро находить металл среди других отходов и отправлять его на переработку.
</a:t>
            </a:r>
            <a:endParaRPr lang="en-US" sz="1149" dirty="0"/>
          </a:p>
        </p:txBody>
      </p:sp>
      <p:sp>
        <p:nvSpPr>
          <p:cNvPr id="13" name="Text 4"/>
          <p:cNvSpPr txBox="1"/>
          <p:nvPr/>
        </p:nvSpPr>
        <p:spPr>
          <a:xfrm>
            <a:off x="370462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отдельно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Пластиковые бутылки и упаковку отделяют от остального мусора. Если они пустые и чистые, их проще отправить дальше, чем грязные и смешанные с едой отходы.
</a:t>
            </a:r>
            <a:endParaRPr lang="en-US" sz="1149" dirty="0"/>
          </a:p>
        </p:txBody>
      </p:sp>
      <p:sp>
        <p:nvSpPr>
          <p:cNvPr id="14" name="Text 5"/>
          <p:cNvSpPr txBox="1"/>
          <p:nvPr/>
        </p:nvSpPr>
        <p:spPr>
          <a:xfrm>
            <a:off x="3705972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отходы отдельно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еды отделяют от упаковки, чтобы они не испачкали чистые материалы. Так мусор становится аккуратнее, а полезные части проще направить на переработку.
</a:t>
            </a:r>
            <a:endParaRPr lang="en-US" sz="1149" dirty="0"/>
          </a:p>
        </p:txBody>
      </p:sp>
      <p:sp>
        <p:nvSpPr>
          <p:cNvPr id="15" name="Text 6"/>
          <p:cNvSpPr txBox="1"/>
          <p:nvPr/>
        </p:nvSpPr>
        <p:spPr>
          <a:xfrm>
            <a:off x="671937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отдельно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сортируют по цвету и виду, чтобы потом использовать его снова. Этот материал не должен смешиваться с бумагой и пластиком, иначе переработка станет сложнее.
</a:t>
            </a:r>
            <a:endParaRPr lang="en-US" sz="114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пластик не исчезает быстро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Бутылка у урны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Пластиковая бутылка кажется лёгкой и незаметной, но она может лежать очень долго. Сначала её выбрасывают в урну, потом перевозят, а потом она ждёт сортировки, словно терпеливый путешественник.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кусочки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пластик не исчезает, а распадается на маленькие части. Эти кусочки могут попасть в землю, реку или море, где их уже почти невозможно собрать обратно.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дорога к новой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бутылку собрать отдельно, у неё появляется шанс стать новым сырьём. Тогда она не мешает природе, а отправляется в полезное путешествие к переработке и новой вещи.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уезжает мусоровоз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Забор из контейнеров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Мусоровоз подъезжает к контейнерам и быстро забирает отходы. Так мусор не остаётся долго во дворе и не мешает людям ходить и играть.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Дорога на станцию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Собранный мусор везут на сортировочную станцию, перегрузочную площадку или полигон. Один рейс помогает увезти сразу много отходов.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Дальнейшая обработка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месте мусор либо сортируют и отправляют на переработку, либо увозят на хранение и захоронение. Всё зависит от того, из чего он состоит.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переработка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86" y="119105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становится новым
</a:t>
            </a:r>
            <a:pPr algn="l" indent="0" marL="0">
              <a:lnSpc>
                <a:spcPct val="115000"/>
              </a:lnSpc>
              <a:buNone/>
            </a:pPr>
            <a:r>
              <a:rPr lang="en-US" sz="7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помогает превратить использованные материалы в новые вещи. Это похоже на волшебство, только настоящее: вчерашняя упаковка может стать полезным сырьём.
</a:t>
            </a:r>
            <a:endParaRPr lang="en-US" sz="1252" dirty="0"/>
          </a:p>
        </p:txBody>
      </p:sp>
      <p:sp>
        <p:nvSpPr>
          <p:cNvPr id="11" name="Text 3"/>
          <p:cNvSpPr txBox="1"/>
          <p:nvPr/>
        </p:nvSpPr>
        <p:spPr>
          <a:xfrm>
            <a:off x="510986" y="2127276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возвращается в дело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бумаги снова делают картон, тетради и коробки. Но для этого бумага должна быть чистой, сухой и не смешанной с остатками еды.
</a:t>
            </a:r>
            <a:endParaRPr lang="en-US" sz="1325" dirty="0"/>
          </a:p>
        </p:txBody>
      </p:sp>
      <p:sp>
        <p:nvSpPr>
          <p:cNvPr id="12" name="Text 4"/>
          <p:cNvSpPr txBox="1"/>
          <p:nvPr/>
        </p:nvSpPr>
        <p:spPr>
          <a:xfrm>
            <a:off x="510986" y="3063501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и металл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стекла делают новую стеклотару, а из металла — банки и детали. Эти материалы можно использовать снова много раз, если их правильно собрать.
</a:t>
            </a:r>
            <a:endParaRPr lang="en-US" sz="1325" dirty="0"/>
          </a:p>
        </p:txBody>
      </p:sp>
      <p:sp>
        <p:nvSpPr>
          <p:cNvPr id="13" name="Text 5"/>
          <p:cNvSpPr txBox="1"/>
          <p:nvPr/>
        </p:nvSpPr>
        <p:spPr>
          <a:xfrm>
            <a:off x="510986" y="399971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тоже пригодится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пластика получают новое сырьё для упаковки и других изделий. Чем лучше отходы отсортированы, тем легче отправить их на переработку.
</a:t>
            </a:r>
            <a:endParaRPr lang="en-US" sz="13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7557"/>
            <a:ext cx="2114100" cy="1794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3320" y="3077557"/>
            <a:ext cx="2114100" cy="17940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6649" y="3077557"/>
            <a:ext cx="2114100" cy="1794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9953" y="3077557"/>
            <a:ext cx="2114100" cy="17940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Вещи, которые получают вторую жизнь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25985"/>
            <a:ext cx="21141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бутылки — новая упаковка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пластиковая бутылка не обязательно отправляется в путь без возврата. После сортировки из неё делают новое сырьё, а затем — упаковку или волокно для полезных изделий.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33350" y="1134498"/>
            <a:ext cx="21141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снова становится бумагой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листы, тетради и коробки могут превратиться в картон и новую бумагу. Так привычный белый лист проходит круг и возвращается в класс уже в другом виде.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96643" y="1134498"/>
            <a:ext cx="21063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 не любит простаивать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Жестяные банки и металлические детали переплавляют и используют снова. Из прочного металла можно сделать новые банки, части техники и другие нужные вещи для дома и города.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59947" y="1134498"/>
            <a:ext cx="21063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можно вернуть почти без потерь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Пустые бутылки и банки собирают отдельно, чтобы снова переплавить. Стекло удобно перерабатывать, потому что оно не теряет свои важные свойства и может начать новую жизнь.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не выбрасываем лишнее и сдаём бумагу отдельно, природе не нужно тратить столько ресурсов на новые материалы.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справочные материалы по переработке макулатуры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деревьев можно сохранить при переработке одной тонны макулатуры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975" y="1797831"/>
            <a:ext cx="2763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0875" y="1797831"/>
            <a:ext cx="23025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7700" y="1797831"/>
            <a:ext cx="322350" cy="36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9450" y="1828191"/>
            <a:ext cx="384600" cy="3076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собирать отходы дома и в школе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отдельно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Чистую бумагу и картон складывают отдельно от грязных салфеток и упаковок с остатками еды. Так материал легче отправить на переработку.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Бутылки и банки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Пустые бутылки и банки лучше ополоснуть и слегка смять. Тогда они занимают меньше места и не пачкают другие отходы.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отдельно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еды не смешивают с чистой упаковкой. Пищевые отходы быстро портятся, поэтому им нужен отдельный путь, а не общая коробка.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отходы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суше и чище мусор, тем проще его собрать, увезти и отсортировать. Маленькая аккуратность помогает большой переработке работать лучше.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отходы нельзя бросать в обычное ведро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2097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Лампы и лекарства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предметы нельзя отправлять в обычный мусор. Они требуют отдельного сбора, потому что могут быть опасны даже после того, как перестали работать.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6214199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плеер или другой прибор лучше сдавать в специальные пункты. Внутри есть разные материалы, которые нужно разбирать осторожно и по правилам.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Батарейки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батареек есть вещества, которые могут попасть в почву и воду. Их собирают отдельно, чтобы они не навредили людям, животным и растениям.
</a:t>
            </a:r>
            <a:endParaRPr lang="en-US" sz="13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мусора меньше каждый день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помогают не покупать лишнее, использовать вещи дольше и отдавать отходы на переработку.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мусор вредит природе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5325" y="2322210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и на берегу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мусор попадает в лес, реку или море, животные могут запутаться в нём или проглотить мелкие кусочки. Для них это не игра, а опасность.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442518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Занимает много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Полигон занимает большие площади, где уже не растут деревья и трава. Чем больше отходов мы создаём, тем больше места нужно для их хранения.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4609711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Тратится топливо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для вывоза мусора должны ездить каждый день. Они расходуют топливо, а значит, выбрасывают в воздух лишние выхлопы и шумят во дворах.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6776902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двор чистый, а отходы собраны отдельно, вреда вокруг дома и школы становится меньше. Это простой способ помочь природе без волшебной палочки.
</a:t>
            </a:r>
            <a:endParaRPr lang="en-US" sz="11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мусору не пропасть зря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Водители мусоровозов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люди перевозят мусор туда, где его можно отсортировать или безопасно хранить. Без них отходы не доехали бы до нужного места вовремя.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Сортировщики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станции они разделяют бумагу, пластик, стекло и металл. Это внимательная работа, потому что от неё зависит, что сможет получить вторую жизнь.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Работники заводов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перерабатывающих заводах отходы превращают в новое сырьё и изделия. Благодаря их труду старая вещь может снова стать полезной.
</a:t>
            </a:r>
            <a:endParaRPr lang="en-US" sz="1322" dirty="0"/>
          </a:p>
        </p:txBody>
      </p:sp>
      <p:sp>
        <p:nvSpPr>
          <p:cNvPr id="12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Сборщики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убирают отходы из контейнеров и следят, чтобы двор и улица не превращались в большую свалку. Их работа начинается рано утром и нужна каждый день.
</a:t>
            </a:r>
            <a:endParaRPr lang="en-US" sz="13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в жизни ребёнка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76" y="1351350"/>
            <a:ext cx="34617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вещь кажется мелочью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обёртка или бутылка не выглядят серьёзно. Но если каждый день выбрасывать по чуть-чуть, мусор быстро начинает расти, как снежный ком.
</a:t>
            </a:r>
            <a:endParaRPr lang="en-US" sz="1225" dirty="0"/>
          </a:p>
        </p:txBody>
      </p:sp>
      <p:sp>
        <p:nvSpPr>
          <p:cNvPr id="11" name="Text 3"/>
          <p:cNvSpPr txBox="1"/>
          <p:nvPr/>
        </p:nvSpPr>
        <p:spPr>
          <a:xfrm>
            <a:off x="510976" y="2487951"/>
            <a:ext cx="34617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неделю уже заметно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складывать такие мелочи всю неделю, получится целый пакет. В нём окажутся и обёртки, и стаканчики, и бумажные обрезки после занятий.
</a:t>
            </a:r>
            <a:endParaRPr lang="en-US" sz="1225" dirty="0"/>
          </a:p>
        </p:txBody>
      </p:sp>
      <p:sp>
        <p:nvSpPr>
          <p:cNvPr id="12" name="Text 4"/>
          <p:cNvSpPr txBox="1"/>
          <p:nvPr/>
        </p:nvSpPr>
        <p:spPr>
          <a:xfrm>
            <a:off x="510976" y="3624550"/>
            <a:ext cx="34617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решают многое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не бросает мусор мимо урны и использует вещи аккуратнее, контейнер наполняется медленнее. Маленькое действие каждый день даёт большой результат.
</a:t>
            </a:r>
            <a:endParaRPr lang="en-US" sz="12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25" y="1487300"/>
            <a:ext cx="228900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731" y="3236075"/>
            <a:ext cx="200287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8725" y="1473000"/>
            <a:ext cx="229200" cy="2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2275" y="3242925"/>
            <a:ext cx="242100" cy="215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— это не конец истории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сырьё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сортировки отходы могут стать материалом для новых вещей. Тогда старая упаковка не исчезает бесследно, а начинает полезную работу заново.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того, как отходы собрали и разделили, зависит их дальнейшая судьба. Чистые и отсортированные материалы легче переработать и вернуть в жизнь.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лишнего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покупать то, что не нужно, мусора сразу становится меньше. Самая хорошая вещь — та, которая дольше служит и не спешит в ведро.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вещи дольше, отдавать ненужное и не бросать мусор мимо урны — простые шаги. Они помогают природе и делают двор чище.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начинается с маленьких привычек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появляется из обычной жизни, но его путь не заканчивается в ведре. Если мы бережём вещи, сортируем отходы и не мусорим вокруг, двор и город становятся чище.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2026-05-25T18:05:25Z</dcterms:created>
  <dcterms:modified xsi:type="dcterms:W3CDTF">2026-05-25T18:05:25Z</dcterms:modified>
</cp:coreProperties>
</file>