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графика функции и точки перегиба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вторая производная раскрывает форму графика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продолжает исследование функций
</a:t>
            </a:r>
            <a:endParaRPr lang="en-US" sz="231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первая производная показывает рост и убывание, а вторая — как меняется наклон касательной. Это позволяет описывать не только значения функции, но и форму её графика на всей области определения.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выпуклости графика
</a:t>
            </a:r>
            <a:endParaRPr lang="en-US" sz="2327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взгляд помогает быстрее распознавать поведение графика без лишних вычислений и связывает производные с наглядной картиной, которую легко использовать при построении и анализе функций.
</a:t>
            </a:r>
            <a:endParaRPr lang="en-US" sz="1013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наклоном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наклон касательной постепенно возрастает, график изгибается в одну сторону; если уменьшается, изгиб меняется на противоположный. Так выпуклость отражает не только форму, но и динамику изменения функции.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удобно понимать через положение графика относительно касательных: на разных участках кривая может располагаться по-разному, показывая, как меняется её изгиб и общий характер формы.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вверх и выпуклость вниз
</a:t>
            </a:r>
            <a:endParaRPr lang="en-US" sz="2723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 &gt; 0, график называют выпуклым вверх: на этом участке наклон касательной возрастает, а кривая имеет характерный изгиб в одну сторону.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вниз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 &lt; 0, график выпуклый вниз: наклон касательной убывает, и форма кривой отражает противоположный характер изгиба.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знак второй производной позволяет определить тип выпуклости на интервале, а переход через ноль часто указывает на возможную смену кривизны.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вывода важен не только ноль во второй производной, но и её знак по соседству.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признаки выпуклости функции по второй производной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связывает знак второй производной с видом графика и геометрическим смыслом.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выпуклости по второй производной
</a:t>
            </a:r>
            <a:endParaRPr lang="en-US" sz="224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интервалы выпуклости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устанавливают, где функция вообще определена: именно эти значения x участвуют в дальнейшем исследовании.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Вторая производная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f''(x), потому что именно она отвечает за форму графика и позволяет искать изменения выпуклости.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точки, где f''(x)=0 или не существует, разбивают область определения на отдельные интервалы для проверки.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определяют знак второй производной и записывают, где график выпуклый вверх, а где вниз.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выпуклости и перегиба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графика функции по второй производной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точки перегиба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смены изгиба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точка перегиба выглядит как участок, где кривая перестаёт изгибаться в одну сторону и начинает изгибаться в другую, поэтому её легко связать со сменой выпуклости.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касательной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проводят касательную, чтобы показать: в точке перегиба она не определяет экстремум, а лишь помогает увидеть, как график проходит через смену кривизны.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других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не путать перегиб с экстремумом или с обычной точкой, где касательная горизонтальна, но форма графика при этом не меняется.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точки перегиба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Точкой перегиба называют такую точку x₀, где график функции меняет выпуклость, то есть переходит от одного характера изгиба к другому.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знаку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подтвердить перегиб, нужно убедиться, что по разные стороны от x₀ знак второй производной меняется. Без этой смены перегиба нет.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считается доказательством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f''(x₀)=0 или отсутствие второй производной только указывают на возможную точку перегиба. Для окончательного вывода обязательно анализируют соседние интервалы.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по правилу смены знака второй производной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второй производной и перегиб
</a:t>
            </a:r>
            <a:endParaRPr lang="en-US" sz="237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переход второй производной через ноль в одной характерной точке, что удобно для визуальной проверки знака на соседних участках.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 меняется по обе стороны от x₀, это подтверждает перегиб; сам ноль ещё не является доказательством.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и достаточные условия перегиба
</a:t>
            </a:r>
            <a:endParaRPr lang="en-US" sz="2182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Признак-кандидат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точке перегиба существует вторая производная в окрестности, то сама точка обычно выделяется как подозрительная: здесь f''(x₀)=0 или f''(x₀) не существует. Но этого ещё недостаточно для вывода.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действительно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имеет поведение второй производной по разные стороны от x₀. Именно смена знака f''(x) показывает, что график перестраивает кривизну и переходит от одной формы изгиба к другой.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нуля мало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второй производной может встречаться и без перегиба, например на участке, где знак f''(x) остаётся прежним. Тогда форма графика не меняется, хотя условие выглядит подозрительно.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после нахождения точки-кандидата обязательно исследуют соседние интервалы. Если знак второй производной меняется, перегиб есть; если нет, точка остаётся лишь формальной особымй точкой без смены кривизны.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поиске точек перегиба
</a:t>
            </a:r>
            <a:endParaRPr lang="en-US" sz="2294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одной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ограничиваться вычислением f''(x₀) только в самой точке. Нужно сравнить знак второй производной слева и справа, иначе легко пропустить отсутствие смены выпуклости.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области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область определения, разрывы и точки, где вторая производная не существует, можно получить неверные выводы. Особые точки функции всегда должны входить в анализ вместе с интервалами.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экстремумом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перегиба и точка экстремума описывают разные свойства графика. Экстремум связан с поведением первой производной, а перегиб — со сменой выпуклости, поэтому их нельзя смешивать.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вместо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любую точку, где f''(x)=0, автоматически называют точкой перегиба. На самом деле это лишь возможный кандидат, который требует дополнительной проверки по знаку второй производной.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 и перегиб определяются разными производными и разными изменениями графика; совпадение этих свойств не является обязательным.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анализа, 10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точки экстремума и точки перегиба
</a:t>
            </a:r>
            <a:endParaRPr lang="en-US" sz="223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помогают различить максимум, минимум и перегиб при исследовании функции.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функций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x³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f(x)=x³ имеем f''(x)=6x. Знак второй производной меняется при переходе через x=0, поэтому именно здесь находится точка перегиба.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x²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f(x)=x² вторая производная равна 2 для всех x области определения. Знак не меняется, следовательно, график не имеет точки перегиба.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x⁴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f(x)=x⁴ вторая производная равна 12x², а в точке x=0 она обращается в нуль. Однако знак остаётся неотрицательным, поэтому перегиба нет.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примера показывают, что нулевое значение f''(x) ещё не доказывает перегиб. Решающее значение имеет именно смена знака второй производной на соседних интервалах.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результатам вычисления второй производной для функций x², x³ и x⁴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второй производной у типичных функций
</a:t>
            </a:r>
            <a:endParaRPr lang="en-US" sz="214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различие между постоянным знаком, сменой знака и нулём без перегиба на одном и том же наборе примеров.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для x³ наблюдается переход от отрицательного знака к положительному; у x² и x⁴ ноль во второй производной не приводит к смене выпуклости.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09" y="1505257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моделями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ускорение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вторая производная описывает ускорение, поэтому выпуклость графика помогает понять, когда движение становится быстрее, а когда темп изменения начинает снижаться.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выпуклость отражает ускорение или замедление роста прибыли, выручки и затрат. Это позволяет заметить смену режима ещё до того, как появятся очевидные числовые изменения.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режиму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перегиба часто показывает момент перестройки процесса: рост меняет характер, падение замедляется или ускоряется, а модель начинает описывать ситуацию уже по-другому.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 отмеченными интервалами выпуклости
</a:t>
            </a:r>
            <a:endParaRPr lang="en-US" sz="209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графика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левом участке кривая плавно поднимается и остаётся выпуклой вверх. Под осью подписан интервал, где f''(x) положительна, чтобы сразу было видно направление изгиба и характер роста.
</a:t>
            </a:r>
            <a:endParaRPr lang="en-US" sz="123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смены кривизны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рисунка выделена особая точка, где кривая меняет изгиб и проходит через возможный перегиб. Рядом отмечены координаты и знак второй производной до и после этой точки.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 графика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график уже изгибается в противоположную сторону, поэтому там указывается выпуклость вниз. Подпись к участку помогает связать форму кривой со знаком f''(x) и завершить анализ всей схемы.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 отмеченными интервалами выпуклости
</a:t>
            </a:r>
            <a:endParaRPr lang="en-US" sz="209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исследования функции, алгебра 10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исследования функции
</a:t>
            </a:r>
            <a:endParaRPr lang="en-US" sz="230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отдельные вычисления, а их логический порядок: каждый следующий шаг опирается на предыдущий и уточняет форму графика.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производные и особые точки, затем анализируют знаки и только после этого делают вывод о выпуклости и перегибах.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не отдельное значение f''(x), а изменение её знака на соседних интервалах; именно оно подтверждает перегиб.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исследования функции по второй производной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знак второй производной с видом графика и сделать правильный вывод о перегибе.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признакам выпуклости и перегиба
</a:t>
            </a:r>
            <a:endParaRPr lang="en-US" sz="191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и перегиб: ключ к форме графика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производная позволяет увидеть не только рост или убывание, но и саму форму графика. Если внимательно проверять знак f''(x) по сторонам от точки, ошибки при поиске перегиба становятся редкими.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2026-05-30T02:59:36Z</dcterms:created>
  <dcterms:modified xsi:type="dcterms:W3CDTF">2026-05-30T02:59:36Z</dcterms:modified>
</cp:coreProperties>
</file>