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В.А. Осеева. «Навестила»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доброте, внимании и чуткости в обычном визите.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Валентина Осеева: писательница, которая замечала главное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Валентина Александровна Осеева писала коротко, ясно и очень точно. Её рассказы помогают детям увидеть, как слова, поступки и внимание к другим влияют на отношения между людьми.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помогает задуматься рассказ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начинается с обычной бытовой ситуации, но важно в ней не событие само по себе, а то, как герои ведут себя друг с другом.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замечает настроение персонажей, их слова и небольшие поступки. Именно такие детали помогают понять, где есть доброта, а где — равнодушие.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видеть чувства другого человека и не забывать о них, даже если кажется, что это всего лишь короткий визит.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рассказа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истории — девочка, к которой пришли в гости. Важны её ожидания, настроение и то, как она реагирует на слова и поведение собеседника.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ней — тот, кто пришёл навестить. Через короткие реплики Осеева показывает, кто умеет сочувствовать, а кто сначала думает только о себе.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истории: обычный визит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возникает знакомая детям домашняя обстановка. Всё кажется обычным и тихим, без необычных событий и резких перемен.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в гости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герой, который пришёл навестить другого человека. Сама встреча кажется простой, но именно она открывает важные чувства.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намёки на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заметны маленькие детали, по которым можно понять: не всё так радужно, как кажется вначале.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рассказе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встречи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встреча кажется тёплой и обычной. Герои ещё не ссорятся, и читатель чувствует спокойствие, как в самом начале хорошего дня.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Неловкость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 разговоре появляется напряжение. Из-за неудачных слов или невнимательности становится ясно, что один герой чувствует себя неуютно.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чьи-то чувства не замечают, настроение быстро портится. Осеева показывает, что обидеть можно даже без громкого ссоры.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особенно важны внимательность и добрые слова. Они помогают не оставаться равнодушным и поддержать того, кому стало грустно.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в поведении героев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важно не только, что сказано, но и как это сказано. Спокойный или резкий тон сразу выдаёт отношение героя к другому человеку.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 молчание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молчание говорит больше слов. По паузам, взгляду и поведению можно понять, кто заметил чужую грусть, а кто не обратил на неё внимания.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подчёркивает не просто приход в гости, а желание поддержать, порадовать и быть рядом. Именно в этом скрыт смысл рассказа.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визит становится важным, когда в нём есть забота о другом человеке.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В. А. Осеевой «Навестила»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событий в рассказе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обычный визит превращается в урок чуткости и доброты.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есть в рассказе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чувствуется в начале, когда встреча кажется тёплой и простой. Но это настроение быстро меняется, если кто-то не замечает чужих переживаний.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Смущение появляется в момент неловкого разговора. Герои начинают чувствовать, что сказанное не помогло, а, наоборот, сделало ситуацию труднее.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 показывает, как сильно могут ранить невнимательные слова. Осеева пишет об этом без длинных объяснений, поэтому чувство понятно даже младшим школьникам.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и жалость помогают понять главную мысль рассказа. Добрые слова и участие могут поддержать человека и вернуть ему спокойствие.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доброты в маленькой истории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визит, который многое меняет
</a:t>
            </a:r>
            <a:pPr algn="ctr" indent="0" marL="0">
              <a:lnSpc>
                <a:spcPct val="115000"/>
              </a:lnSpc>
              <a:buNone/>
            </a:pPr>
            <a:r>
              <a:rPr lang="en-US" sz="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приход в гости кажется простым событием, но именно в нём раскрывается характер героев. Один человек умеет заметить чужое настроение, а другой учится понимать, что внимание дороже длинных разговоров. Так маленькая сцена превращается в урок сердца.
</a:t>
            </a:r>
            <a:endParaRPr lang="en-US" sz="1141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звучат особенно важно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герои говорят немного, зато каждое слово слышно очень ясно. Вежливая фраза может поддержать, а неосторожная — обидеть. Поэтому читатель видит, как в обычной беседе рождается тепло или, наоборот, появляется грусть.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в простых поступках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Осеева показывает, что доброта не всегда выглядит как большой подвиг. Иногда это спокойный взгляд, мягкий вопрос или умение вовремя остановиться. Именно такие мелочи помогают человеку почувствовать: рядом с ним неравнодушный друг.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внимательно относиться к чувствам другого человека: замечать грусть, не смеяться над обидой и не делать вид, что всё в порядке, когда кому-то тяжело.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напоминает, что добрый поступок — это не только подарок или визит, но и тёплое слово, умение выслушать и вовремя поддержать без лишнего шума.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помогает понять, как важно быть аккуратным в семье, в школе и среди друзей, потому что вежливость и чуткость делают общение спокойным и добрым.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— сильный смысл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Осеева пишет коротко и ясно, поэтому текст легко читать даже во втором классе. Каждая фраза звучит просто, но за ней скрывается важная мысль о людях и их отношениях.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нет длинных описаний, зато есть живой разговор и точные детали. Благодаря этому читатель быстро понимает, кто обрадован, кто растерян, а кто уже обиделся.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языка делает смысл особенно заметным. Небольшой текст помогает увидеть, что доброта не нуждается в громких словах: её выдают обычные, но очень честные поступки.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рядом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не просто приходит в гости, а замечает, что товарищу грустно или неловко. В рассказе дружба проверяется именно таким вниманием к настроению другого человека.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особенно важна, когда кто-то чувствует себя одиноким или обиженным. Осеева показывает: дружба становится крепче, если рядом есть забота, терпение и доброе участие.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запоминается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в рассказе очень узнаваемая: обычный визит, короткий разговор и неожиданная обида. Именно поэтому читателю легко представить себя на месте героев.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ребёнок хоть раз видел, как одно неосторожное слово портит настроение. Осеева честно показывает этот момент без украшений и нравоучений.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не перегружена событиями, зато точно передаёт чувства: смущение, грусть, жалость и желание исправить ошибку. От этого она звучит особенно правдиво.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запоминается потому, что учит важной и понятной вещи: доброта начинается с простого внимания, а внимание видно в самых обычных ситуациях.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приём писательницы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сцена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Осеева начинает с простого бытового эпизода, знакомого каждому ребёнку. Поэтому читатель легко входит в историю и сразу понимает обстановку.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509817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говорят немного, но их слова уже показывают настроение. В коротких репликах слышны вежливость, неловкость и скрытая обида.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9634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Писательница уделяет внимание молчанию, взглядам и поведению. Именно эти детали помогают увидеть, кто чутко относится к другому, а кто остаётся равнодушным.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09434" y="2113673"/>
            <a:ext cx="1925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длинных объяснений становится понятна главная мысль: характер человека раскрывается в поступке, особенно когда рядом кто-то нуждается в участии.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2725" y="393508"/>
            <a:ext cx="271500" cy="2413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725" y="1306007"/>
            <a:ext cx="271500" cy="21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2725" y="2179290"/>
            <a:ext cx="271500" cy="27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2725" y="3079722"/>
            <a:ext cx="271500" cy="27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2725" y="4007304"/>
            <a:ext cx="271500" cy="217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рассказ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5534400" y="374526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умение заметить настроение другого человека и не пройти мимо его грусти. В рассказе именно внимание помогает понять, что происходит в душе героя.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34400" y="1274958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проявляется в добром вопросе, спокойном тоне и желании поддержать. Она делает обычный разговор тёплым и по-настоящему человеческим.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34400" y="2175391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 возникает быстро, если слова звучат невнимательно. В рассказе она показывает, как легко ранить человека даже без громкого ссоры.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34400" y="3075823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помогает понять чужие чувства и не оставаться равнодушным. Это важное качество, которое делает дружбу крепче и добрее.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534400" y="3976255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рассказе проверяется не словами, а поступками. Настоящий друг умеет быть рядом, когда другому хочется поддержки и понимания.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в иллюстрации к рассказу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обычно показана домашняя сцена: двое детей, спокойная комната и момент, в котором ещё слышна недосказанность. По лицам героев легко понять их настроение и внутреннее состояние.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расстояние между персонажами, их позы и выражение глаз. Иллюстрация может передавать неловкость, грусть или тихое желание помириться, даже если никто не говорит вслух.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внимательное действие показывает человечность сильнее длинных слов: в рассказе именно так рождается понимание, сочувствие и тепло.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добрый поступок может изменить настроение человека и стать началом настоящего участия.
</a:t>
            </a:r>
            <a:endParaRPr lang="en-US" sz="2318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В.А. Осеевой «Навестила»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начинается с внимания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В.А. Осеевой напоминает: иногда самое важное — просто заметить другого человека, его настроение и нужду в тепле. Именно так рождается настоящая доброта.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2026-05-24T04:26:52Z</dcterms:created>
  <dcterms:modified xsi:type="dcterms:W3CDTF">2026-05-24T04:26:52Z</dcterms:modified>
</cp:coreProperties>
</file>