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вращение Земли и условия влияют на видимость звёзд в течение суток.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суточные изменения звёздного неба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было объектом наблюдений с древности, помогая в навигации и календарях. Современная астрономия раскрывает структуру Вселенной, формируя научное мышление у школьников.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научное значение наблюдений ночного неба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вращения Земли небесные светила кажутся движущимися с востока на запад, что наблюдается как суточное движение небосвода.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Эксперименты, такие как маятник Фуко, а также звёздные следы на долгих выдержках подтверждают реальность вращения нашей планеты.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совершает полный оборот вокруг своей оси примерно за 23 часа 56 минут, создавая смену дня и ночи и определяя время наблюдения звёзд.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и его влияние на видимый небосвод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ночи звёзды, планеты и Луна постепенно перемещаются по небу, открывая разные участки звёздного пространства в разное время.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 длинной выдержкой фиксируют их траектории, показывая характерные дуги и изменчивость положения светил над горизонтом.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Суточное движение небесных тел: наблюдаемые изменения
</a:t>
            </a:r>
            <a:endParaRPr lang="en-US" sz="27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вращения Земли различные созвездия становятся видимыми в разные часы ночи, двигаясь по небесной сфере.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Зодиакальные созвездия следуют по эклиптике — пути Солнца, образуя основу астрономического календаря.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широт России характерно постоянное присутствие Большой и Малой Медведиц, а зимой ярко заметен Орион.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изменением созвездий помогает ориентироваться и лучше понимать небесные движения.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Созвездия: видимость и изменения в течение ночи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экваторе наблюдатели видят почти все созвездия обоих полушарий благодаря центральному расположению горизонта. Это отличает экваториальный небосвод от остальных широт.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видимость звёзд на экваторе
</a:t>
            </a:r>
            <a:endParaRPr lang="en-US" sz="1924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видны северные созвездия, такие как Полярная звезда и Кассиопея, а часть южных остаётся невидимой. Это обусловлено наклоном земной оси и положением на широте примерно 55° северной.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небосвод Московской широты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 и обзор звёздного неба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мира – это направление земной оси, наклонённое на 23,5°, что формирует суточное вращение небесных светил вокруг Полярной звезды.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справочник, 2023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23,5°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 определяет положение оси мира и видимость Полярной звезды.
</a:t>
            </a:r>
            <a:endParaRPr lang="en-US" sz="39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Сириуса достигает максимума около полуночи, что соответствует его кульминации на небе Москвы.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поднимается и опускается плавно, отражая суточное вращение Земли и характерное положение объектов над горизонтом.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Московской астрономической обсерватории,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высоты звезды над горизонтом в течение ночи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783118"/>
            <a:ext cx="5955300" cy="31615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звездный атлас, 2022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Видимость созвездий в зависимости от географической широты
</a:t>
            </a:r>
            <a:endParaRPr lang="en-US" sz="2553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какие созвездия доступны для наблюдения на различных широтах Земли.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полюсам, тем уже спектр видимых созвездий, что ограничивает астрономические наблюдения.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описывают дугообразные траектории вокруг Полярной звезды, не опускаясь ниже горизонта в течение ночи. Это даёт стабильность в ориентации на небе в умеренных широтах.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пути в московской широте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экваторе все звёзды восходят и заходят примерно перпендикулярно горизонту, создавая длинные полосы движения и разнообразие видимых созвездий в течение ночи.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Променад звёзд на экваторе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Траектории движения небесных тел: особенности по широтам
</a:t>
            </a:r>
            <a:endParaRPr lang="en-US" sz="28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 последовательность суточного движения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вращение Земли обеспечивает смену фаз ночного небосвода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Световое загрязнение от городов, облачность и наличие влаги снижают чёткость и количество видимых звёзд, ограничивая астрономические исследования.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Мерцание звёзд возникает из-за неоднородности воздушных потоков, особенно заметно у звёзд, расположенных низко над горизонтом.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 влияет на прозрачность неба, определяя степень видимости небесных объектов. Чем чище и суше воздух, тем лучше условия для наблюдений.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атмосферы на видимость звёзд и планет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захода Солнца на небе сначала проявляются самые яркие звёзды и планеты, что связано с угасанием сумерек и снижением уровня естественной освещённости.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утру слабые звёзды постепенно поглощаются растущей яркостью рассвета, благодаря чему ночное небо теряет свою звёздную густоту и светимость.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изменения: динамика появления и исчезновения объектов
</a:t>
            </a:r>
            <a:endParaRPr lang="en-US" sz="24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Циркумполярные звёзды не заходят за горизонт, благодаря чему видимы круглосуточно на соответствующих широтах, обеспечивая постоянный ориентир.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средней полосе России примерами служат звёзды из Большой и Малой Медведиц, вращающиеся вокруг Полярной звезды в течение всей ночи.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Траектории циркумполярных звёзд представляют собой дуги, что позволяет с их помощью определять направление «север» и ориентироваться на местности.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присутствие таких звёзд упрощает навигацию и используется в астрономии для определения географической широты наблюдателя.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Циркумполярные звёзды: особенности траекторий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Орион наиболее заметен в зимние месяцы, тогда как Кассиопея остаётся видимой всю ночь на широте Москвы.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сезонных перемен и суточного движения формирует уникальный вид ночного неба.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звездный атлас,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 суточные изменения звёздного неба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2332550"/>
            <a:ext cx="419400" cy="37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394" y="371452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и цвет звёзд ночного неба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Сириус: голубая звезда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Сириус обладает температурой поверхности свыше 9900 К, что придаёт ему ярко-голубое свечение, делая его самой яркой на ночном небе.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Арктур: оранжевый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Арктура около 4300 К, что объясняет его тёплый оранжевый цвет и заметное место среди ярких звёзд.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Вега: бело-голубой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Вега с температурой около 9600 К демонстрирует бело-голубой оттенок, присутствующий у звёзд высокой температуры по сравнению с Солнцем.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Луны, особенно полнолуние, сильно влияют на яркость неба, значительно затмевая слабые звёзды и усложняя их наблюдение.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Венера, Марс, Юпитер и Сатурн регулярно перемещаются на фоне звёзд, нередко образуя пары и тройки, что привлекает внимание наблюдателей.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Луны и планет изменяется в течение ночи, обеспечивая непредсказуемость и разнообразие зрелищ для любителей астрономии.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планеты как элементы ночного небосвода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Метеорные потоки, такие как Персеиды и Геминиды, проявляются в определённые периоды года характерными линейными вспышками на небе.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спутники, включая МКС, движутся по ночному небу заметными следами, добавляя динамики к звёздному фону.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Внезапные вспышки Iridium flares, вызванные отражением солнечного света от антенн спутников, ярко выделяются на ночном небе.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явления способствуют расширению интереса к наблюдениям и помогают проиллюстрировать связь технологий с космическим пространством.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явления: искусственные спутники, метеоры
</a:t>
            </a:r>
            <a:endParaRPr lang="en-US" sz="26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качественного наблюдения важно выбирать места с минимальным световым загрязнением и ясной погодой, что значительно улучшает видимость небесных тел.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современных мобильных приложений и звездных карт помогает быстро ориентироваться в созвездиях и планетах, повышая эффективность исследований.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вопросы наблюдения звёздного неба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суточных изменений звездного неба углубляет знания о вращении Земли и космосе, развивая навыки аналитического мышления и формируя уважение к природе.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понимания суточных изменений звездного неба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2026-05-08T00:46:59Z</dcterms:created>
  <dcterms:modified xsi:type="dcterms:W3CDTF">2026-05-08T00:46:59Z</dcterms:modified>
</cp:coreProperties>
</file>