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«Чистый понедельник»: любовь, выбор и духовный конфликт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любви, ставшая испытанием для души и выбором между миром и верой.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создана в эмиграции в 1944 году и вошла в цикл «Тёмные аллеи». Бунин обращается к Москве 1910-х годов, чтобы показать уходящую Россию, память о красоте и трагедию несбывшейся любви.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литературный контекст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героя и загадочной девушки постепенно меняются от притяжения и любопытства к отчуждению; именно этот разрыв становится смысловым центром повести.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ведётся от первого лица: события воспринимаются через память и личные впечатления героя, что усиливает субъективность и недосказанность происходящего.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московском светском пространстве — на улицах, в ресторанах, театрах и возле монастырей, где рядом существуют шум, роскошь и тишина.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и место действия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поиски и решимость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привлекают древняя Русь, монастыри и православный уклад. Постепенно становится ясно, что за внешней светскостью скрывается готовность к радикальному жизненному выбору.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свобода и скрытая замкнутость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выглядит независимой, образованной и внутренне собранной, но почти не раскрывает своих чувств. Её молчание создаёт ощущение тайны и напряжённого ожидания.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героя-рассказчика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принадлежит к обеспеченному миру, где ценят комфорт, красоту и городскую культуру. Этот привычный уклад формирует его взгляд на жизнь и любовь.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среда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по-настоящему привязан к героине и воспринимает её как загадку. Его чувство живое и глубокое, но в нём мало понимания её внутреннего мира.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Искреннее увлечение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улавливает серьёзности её духовных поисков. Для него её стремление к уединению и аскезе остаётся неожиданным и почти необъяснимым.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выбора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сильная любовь не помогает ему удержать отношения. Он оказывается не готов принять её решение и переживает расставание как личную внутреннюю катастрофу.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Беспомощность перед разрывом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«Чистый понедельник»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переплетаются и усиливают друг друга, создавая ощущение напряжённого перехода от личного чувства к исторической и духовной памяти.
</a:t>
            </a:r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разрыва и выбора показывает, что повесть строится не вокруг события, а вокруг внутреннего решения героини.
</a:t>
            </a:r>
            <a:endParaRPr lang="en-US" sz="121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художественный образ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повести соединяет купеческую старину, театральную жизнь и ресторанную роскошь, поэтому город воспринимается как пространство яркой, но тревожной культуры.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шумными улицами и праздничным бытом здесь присутствуют монастыри, храмы и тихие переулки, которые напоминают о другой, сосредоточенной стороне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 город через детали: вечерний свет, снег, вывески, огни, старинные дома. Эти наблюдения создают ощущение исторической глубины и хрупкости времени.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московская среда подчёркивает главный конфликт: вокруг царит светская суета, а героиня всё сильнее тянется к тишине, отрешённости и духовной дисциплине.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героини к решению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изменений в повести И. А. Бунина «Чистый понедельник»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«Чистый понедельник»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Православный календарь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понедельник открывает Великий пост. Этот день связан с отказом от праздности, телесных удовольствий и внешней суеты, поэтому уже само название несёт идею очищения.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религиозной традиции день символизирует покаяние и начало внутреннего обновления. Для героини он становится знаком решительного разрыва с мирской жизнью.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повести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усиливает контраст между любовным чувством и самоотречением. История героев воспринимается как переход от земной привязанности к духовному выбору.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Храмовые службы, пост, свечи, иконы и монастырский уклад создают в повести особую духовную атмосферу. Эти детали не украшают текст, а определяют его смысловое напряжение и направляют внимание к внутреннему миру героини.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церковную тишину, строгий постный ритм и мотив древнерусской традиции Бунин противопоставляет мирскую суету и аскетическое самоограничение. Так религиозные образы становятся частью главного конфликта произведения.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образы и религиозные детали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искренне увлечён героиней и воспринимает отношения как редкий шанс на счастье, но его чувство остаётся преимущественно земным и не выходит за пределы личного восхищения.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всё яснее тяготеет к внутренней собранности, молитве и отказу от светской привязанности; рядом с героем она остаётся близкой телесно, но духовно уходит дальше.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 любовь как тонкое и прекрасное чувство, которое не спасает героев от разобщённости, если их жизненные цели, ценности и представления о счастье не совпадают.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без духовной близости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«Чистый понедельник»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не существуют отдельно: они постоянно переплетаются в поступках героев, создавая напряжённый фон и усиливая ощущение неразрешимого выбора.
</a:t>
            </a:r>
            <a:pPr algn="l" indent="0" marL="0">
              <a:lnSpc>
                <a:spcPct val="15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резко выражен конфликт земного и духовного мира: именно он определяет судьбу героини и смысл финала.
</a:t>
            </a:r>
            <a:endParaRPr lang="en-US" sz="1276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3256" y="337145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87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бунинской прозы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строит повествование на конкретных штрихах: жестах, одежде, интерьерах, звуках. Эти детали не просто описывают обстановку, а сразу задают психологическое напряжение и скрытый смысл сцены.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 Бунина плавный и ритмичный, поэтому проза звучит почти как лирическое произведение. Эта интонация делает чувство героев особенно тонким и хрупким, а атмосферу — выразительной.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фразы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улицы, свечи, тишина, сумерки и религиозные образы создают мир, где внешний сюжет тесно связан с внутренним движением души и ощущением неизбежной утраты.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атмосфера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редко прямо сообщает, что думают персонажи. Он показывает их через паузы, недосказанность и повторяющиеся мотивы, заставляя читателя самому восстанавливать внутренний конфликт героев.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Намёк вместо объяснения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«Чистый понедельник»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повести помогают понять, как Бунин противопоставляет мирское и духовное, внешнюю жизнь и внутренний выбор героини.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предметные детали работают как знаки: они не украшают текст, а направляют читателя к главной теме внутреннего выбора.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и их художественное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значение финала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выстроен как движение от внешнего сближения к нарастающему отчуждению: сначала героев объединяют встречи, прогулки и разговоры, затем в их отношениях появляется всё больше скрытого напряжения.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постепенно меняет тон повествования: лёгкое любопытство сменяется тревогой, затем — растерянностью героя, который не успевает понять смысл происходящего и теряет контроль над ситуацией.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связана не с открытой сценой конфликта, а с внутренним решением героини, которое становится ясным лишь по её поступку и окончательному исчезновению из привычного мира.
</a:t>
            </a:r>
            <a:endParaRPr lang="en-US" sz="1127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ощущение незавершённости: читатель не получает полного объяснения, но именно это делает трагедию глубже и подчёркивает непостижимость человеческого выбора.
</a:t>
            </a:r>
            <a:endParaRPr lang="en-US" sz="11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«Чистый понедельник» объединяет любовную историю, философское размышление и точную картину эпохи, поэтому в небольшом объёме раскрывает большой круг тем: память, красоту, свободу и утрату.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особенно ценна для школьного чтения: она учит видеть, как через детали, контрасты и недосказанность можно показать сложность человеческого выбора и силу внутреннего движения души.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считается одной из вершин Бунина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Бунин, «Чистый понедельник»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чувств героя связано не только с поведением героини, но и с его неспособностью принять возможность разрыва как окончательного факта.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постепенное угасание, а резкий обрыв эмоциональной связи: герой проходит путь от ожидания счастья к внутреннему опустошению.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героя по ходу сюжета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читается как история любви, которая не получает продолжения: чувство есть, но оно оказывается бессильным перед различием духовных устремлений и жизненных приоритетов.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понимать и как текст о цене свободы: героиня выбирает не комфорт и не привычную привязанность, а путь, который кажется ей единственно подлинным.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Неоднозначный финал оставляет пространство для разных оценок поступка героини, поэтому произведение не сводится к одной трактовке и остаётся предметом живого обсуждения.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интерпретации повести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для понимания эпохи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повести хранит память о дореволюционной культуре: в нём соединяются старинный быт, театры, рестораны и церковные пространства, создавая ощущение уходящего исторического мира.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старой Москвы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красотой и спокойствием проступает тревога времени: жизнь героев разворачивается накануне больших исторических переломов, хотя они ещё не названы прямо.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перемен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Упоминания древнерусской культуры, православных обрядов и монастырей показывают, что повесть сохраняет не только личную историю, но и память о духовных основаниях эпохи.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героями отражает более широкий конфликт эпохи: столкновение привычной светской жизни с поиском иной, более строгой и внутренне честной опоры.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 как знак времени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понедельник: любовь, выбор и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показывает, что сильное чувство не всегда ведёт к счастью: иногда оно лишь выявляет несовместимость путей, а память о нём становится частью человеческой судьбы.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2026-05-23T18:37:11Z</dcterms:created>
  <dcterms:modified xsi:type="dcterms:W3CDTF">2026-05-23T18:37:11Z</dcterms:modified>
</cp:coreProperties>
</file>