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грамматические ошибки в русском языке
</a:t>
            </a:r>
            <a:endParaRPr lang="en-US" sz="2544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распознавать и исправлять самые частые ошибки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норма: основа точной речи
</a:t>
            </a:r>
            <a:endParaRPr lang="en-US" sz="281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норма помогает строить слова и предложения правильно. Ошибки чаще всего появляются из-за спешки, невнимательности и влияния разговорной речи, поэтому важно знать основные правила и проверять форму каждого слова.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согласовании подлежащего и сказуемого
</a:t>
            </a:r>
            <a:endParaRPr lang="en-US" sz="2604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должно совпадать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 сказуемое должны стоять в одном числе. Если подлежащее в единственном числе, сказуемое тоже ставится в единственном; если подлежащее во множественном числе, меняется и сказуемое.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в прошедшем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прошедшем времени сказуемое согласуется с подлежащим не только по числу, но и по роду. Поэтому правильно говорить: мальчик пришёл, тетрадь лежала, а не мальчик пришли или тетрадь лежал.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99300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Дальность слов мешает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Ошибку легко пропустить, когда подлежащее и сказуемое стоят далеко друг от друга. В таком случае полезно сначала найти главные члены предложения и только потом проверять их форму.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управления: неверный предлог или падеж
</a:t>
            </a:r>
            <a:endParaRPr lang="en-US" sz="2604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задаётся словом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требуют только определённого падежа. Например, благодарить кого, интересоваться чем, говорить о чём, оплатить проезд. Если падеж выбран неверно, сочетание звучит не по-русски.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Ошибочный предлог сбивает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появляется, когда к слову добавляют лишний предлог: благодаря за помощь, интересоваться о событии, оплатить за проезд. Правильную связь нужно запоминать вместе со словом.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словарю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сочетание кажется сомнительным, лучше свериться со словарём или учебным правилом. Так проще заметить, какой падеж нужен после глагола, существительного или предлога.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грамматические ошибки встречаются чаще всего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группы ошибок обычно встречаются в школьных работах чаще остальных.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связаны с управлением и согласованием: именно здесь нужно особенно точно выбирать форму слова и предлог.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визуализация на основе типичных школьных ошибок, описанных в учебной практике; точные статистические данные не использовались.
</a:t>
            </a:r>
            <a:endParaRPr lang="en-US" sz="98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912" y="16128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существительных и согласование с ними
</a:t>
            </a:r>
            <a:endParaRPr lang="en-US" sz="2698" dirty="0"/>
          </a:p>
        </p:txBody>
      </p:sp>
      <p:sp>
        <p:nvSpPr>
          <p:cNvPr id="11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существительного помогает выбрать правильные окончания у прилагательных и глаголов прошедшего времени. Поэтому портфель, тетрадь и небо требуют разных форм согласования.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путаницы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особенно часто возникают со словами на мягкий знак и с заимствованными существительными. Из-за внешней формы их род не всегда угадывается сразу.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87450" y="3210900"/>
            <a:ext cx="7086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образцу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759525" y="3758509"/>
            <a:ext cx="76242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подбирать к слову проверочное сочетание: какой? какая? какое? Такая проверка быстро показывает, правильно ли выбраны окончания в словосочетании или предложении.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9934" y="1406675"/>
            <a:ext cx="3518881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и ошибка: сравнение форм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видно, как одно и то же значение выражается по-разному в правильной и ошибочной форме.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 самим словом, а с выбором формы, предлога и падежа.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 типичным школьным грамматическим ошибкам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числе существительных и глаголов
</a:t>
            </a:r>
            <a:endParaRPr lang="en-US" sz="2733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и число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подлежащее стоит в форме множественного числа, сказуемое тоже должно быть во множественном. Поэтому правильно: несколько книг лежат на столе, а не лежит на столе.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Особого внимания требуют слова большинство, меньшинство, ряд и часть. Они могут создавать трудность, потому что рядом стоит существительное во множественном числе, а форма сказуемого всё равно должна быть проверена.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6520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найти главное слово и определить, о ком или о чём говорится в предложении. После этого легче понять, какая форма глагола будет правильной.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грамматическую ошибку в предложении
</a:t>
            </a:r>
            <a:endParaRPr lang="en-US" sz="2446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заметить неверную форму слова и нарушенную связь между словами.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5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формы глаголов и деепричастий
</a:t>
            </a:r>
            <a:endParaRPr lang="en-US" sz="2651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3670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формы 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697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99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глаголы имеют особые формы, которые нужно запомнить. Правильно: едут, берегут; неправильно: ехают, бережут. Ошибка возникает, когда по привычке добавляют лишние буквы.
</a:t>
            </a:r>
            <a:endParaRPr lang="en-US" sz="1393" dirty="0"/>
          </a:p>
        </p:txBody>
      </p:sp>
      <p:sp>
        <p:nvSpPr>
          <p:cNvPr id="10" name="Text 3"/>
          <p:cNvSpPr txBox="1"/>
          <p:nvPr/>
        </p:nvSpPr>
        <p:spPr>
          <a:xfrm>
            <a:off x="523670" y="3348489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Словарная привычка мешает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часто слышит разговорный вариант, он может перенести его в тетрадь. Поэтому полезно не полагаться только на слух, а проверять форму по правилу или словарю.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737227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 и деепричастия
</a:t>
            </a:r>
            <a:pPr algn="l" indent="0" marL="0">
              <a:lnSpc>
                <a:spcPct val="100000"/>
              </a:lnSpc>
              <a:buNone/>
            </a:pPr>
            <a:r>
              <a:rPr lang="en-US" sz="625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8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4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прошедшем времени и деепричастиях тоже важно соблюдать литературную норму. Верно: написал, прочитав; ошибочно: написавши. Такие формы часто звучат разговорно и не подходят для письменной речи.
</a:t>
            </a:r>
            <a:endParaRPr lang="en-US" sz="125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простых и сложных предложениях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длиннее предложение, тем внимательнее нужно следить за связью слов и союзами между частями.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сложных конструкциях ошибок больше: возрастает риск потерять согласование и нарушить логику высказывания.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данные для учебной диаграммы, 2025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2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смысл при перестановке слов
</a:t>
            </a:r>
            <a:endParaRPr lang="en-US" sz="2824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 акцент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варианте фразы на первый план выходит предмет, а в другом — действие. Когда слово, которое несёт главное значение, стоит ближе к началу, предложение воспринимается легче и звучит естественнее.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важна естественность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переставить слова без необходимости, фраза не всегда станет ошибочной, но может показаться тяжёлой для чтения. В письменной речи лучше выбирать такой порядок, при котором смысл сразу понятен и не приходится перечитывать предложение.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перечислениях легко заметить, что одно слово выбивается из общего строя. Тогда предложение звучит неровно и требует исправления.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слайда: пример ряда с нарушением однородности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трёх слов в ряду могут нарушить параллельность формы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00292" y="1531950"/>
            <a:ext cx="3966316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ошибки, пример и правильный вариант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материалам темы «Типичные грамматические ошибки»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где нарушена грамматическая связь и как исправить форму слова.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ошибка возникает не в самом слове, а в его форме или связи с другими словами.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чаще встречаются в разных жанрах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текста влияет на то, какие правила проверяются чаще: орфография, связь предложений или выбор разговорных форм.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диктанте заметнее формальные ошибки, а в связных текстах — нарушения порядка слов и согласования.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данные для учебной диаграммы, 2025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разговорная речь влияет на письменные ошибки
</a:t>
            </a:r>
            <a:endParaRPr lang="en-US" sz="2604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Привычные разговорные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часто говорит на бегу, он переносит в тетрадь слова, которые слышал в устной речи. Так появляются формы вроде «ложить» и «ихний», хотя они не соответствуют норме.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разговорной речи нередко смешивают правильную форму и лишнее слово усиления. Поэтому выражение «более красивее» звучит неграмотно: сравнение уже передаёт нужный смысл без добавки.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99300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избежать переноса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писать по привычке, полезно после черновика проверить каждое спорное слово по правилу или словарю. Это особенно важно, когда фраза кажется знакомой и поэтому не вызывает сомнений.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проверять текст перед сдачей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самопроверки по шагам: от отдельного предложения к целому тексту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замечать ошибки у себя и у других
</a:t>
            </a:r>
            <a:endParaRPr lang="en-US" sz="2604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замечает несогласованность слов или неверный предлог, он учится выражать мысль яснее. Это делает текст понятнее и помогает избежать двусмысленности.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в оценке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 снижает количество случайных ошибок в тетради и на контрольной работе. Даже короткая повторная проверка часто помогает исправить неточности до сдачи.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редактора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сравнивать свой текст с правильным вариантом, со временем легче видеть чужие ошибки. Такой навык полезен и в учёбе, и в повседневном письме.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уменьшить количество ошибок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пауза перед сдачей работы помогает заметить лишние слова, пропущенные окончания и неудачные сочетания.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работают чтение вслух и системная проверка формы слова: они быстро выявляют самые частые сбои.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данные для учебной диаграммы, 2025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типичных грамматических ошибках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ошибки проще предупредить, чем исправлять: достаточно каждый раз проверять связь слов, форму и смысл предложения. Тогда письменная речь становится точной, понятной и аккуратной.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2026-05-28T08:48:17Z</dcterms:created>
  <dcterms:modified xsi:type="dcterms:W3CDTF">2026-05-28T08:48:17Z</dcterms:modified>
</cp:coreProperties>
</file>