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числа из суммы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число из суммы легко и без 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встречается с игрушками, яблоками, карандашами и конфетами. Он помогает понять, что было сначала, что убрали и сколько осталось.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записано выражение в скобках, сначала нужно сложить числа внутри них, а только потом выполнять вычитание. Порядок действий здесь очень важен.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 будто говорят: «Сначала вместе, потом убираем часть». Они подсказывают, что два числа нужно объединить раньше, чем вычитать следующее.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это выглядит просто: сначала получилось одно общее число, затем от него отняли нужную часть и получили новый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яблоками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видно 7 красных яблок и 5 зелёных. Сначала их складывают и получают 12 яблок — это всё количество вместе, без пропусков.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убирают 4 яблока, и остаётся 8. Такой пример показывает, что вычитание идёт от всей суммы, а не только от одного цвета.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решения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сумму: 6 + 3 = 9. Этот шаг показывает, сколько предметов получилось, если сложить две маленькие группы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 9 вычитают 2. После этого остаётся 7, и ответ получается уже после двух последовательных действий.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самый понятный для начала: сначала сложили, потом убрали. Он помогает не спешить и аккуратно следить за каждым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примера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для выражения с суммой и вычитанием.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считать в уме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убрать число не из всей суммы сразу, а из одного слагаемого. Так пример становится короче и его легче держать в уме.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полезен, когда одно слагаемое легко уменьшить. Ответ при этом не меняется, если действия выполнены правильно.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(7 + 5) − 2 можно сначала вычесть 2 из 7 и получить 5. Потом остаётся просто прибавить второе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карандашами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изображены 9 карандашей и 6 фломастеров. Вместе их 15, поэтому сначала важно увидеть общее количество, а не только один вид предметов.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убирают 2 предмета, и остаётся 13. Картинка помогает считать по частям и лучше понимать, откуда берётся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 меняется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выражение записано верно, можно решать его разными удобными способами. При этом правильный ответ остаётся тем же, потому что порядок действий сохраняется.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не перепутать шаги: сначала сложение, потом вычитание. Они словно маленькие помощники, которые следят за порядком в примере.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это похоже на аккуратную работу с двумя кучками предметов: сначала всё складывают, потом часть убирают и считают, сколько осталось.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запоминается и помогает считать быстрее в похожих примерах.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математики по теме «Вычитание числа из суммы»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легко узнать и использовать в счёте: с ним проще складывать, вычитать и не сбиваться в 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удобно вычитать по частям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вычитаемое маленькое, его часто проще убрать не из всей суммы сразу, а из одного слагаемого. Так пример становится короче и 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меняем одно слагаемое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(9 + 8) − 4 удобно сначала вычесть 4 из 9. Получается 5, а второе слагаемое 8 остаётся без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прибавляем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складываем 5 и 8. Получаем тот же ответ, но считаем быстрее и спокойнее, без лишних пересчётов.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равных пути: через всю сумму или через одно слагаемое.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задача про конфеты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у Маши и Пети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в ладошке 4 конфеты, у Пети — 7. Если соединить обе кучки, получится 11 конфет. Потом друг получает 3 конфеты, и на картинке сразу видно, сколько сладостей осталось.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конфеты лежат вместе, как одна большая кучка. Затем три конфеты уходят к другу, а остальные остаются на месте. Такой рисунок помогает ребёнку увидеть вычитание как обычное действие с предметами.
</a:t>
            </a:r>
            <a:endParaRPr lang="en-US" sz="13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вычитать число только из одного слагаемого без нужного правила. Тогда пример решается не по порядку, и ответ может получиться неверным, хотя числа вроде бы те же.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действия и сначала вычесть, а потом сложить. Скобки нужны именно для подсказки: сначала находят сумму, а уже потом убирают число.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записать промежуточный результат. Если сразу держать всё в голове, легко сбиться; аккуратная запись помогает идти шаг за шагом и не терять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Запомнить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ответ после вычитания. Это нужно, чтобы потом спокойно проверить, не перепутав числа и не потеряв ни одного шага.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Выполнить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полученному числу прибавляют то, что вычли. Если выходит исходная сумма, значит, вычисление сделано верно и без сюрпризов.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Сверить с 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совпал с начальным выражением, можно быть довольным работой. Проверка помогает заметить ошибку и исправить её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десятком и единицами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есть 10 и ещё несколько единиц, десяток удобно использовать первым. Сначала вычитают нужное число из 10, а потом возвращают оставшиеся единицы.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с 10 кружками и 4 кружками такой приём особенно полезен. Он делает счёт более лёгким, потому что десяток уже хорошо знаком и не требует долгого пересчёта.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записи в тетради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решать похожие примеры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задачами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текстовых задачах часто нужно узнать, сколько осталось после того, как часть предметов отдали, убрали или потратили. Тогда сначала находят общее количество, а потом вычитают.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понимает этот приём, он легче читает условие и быстрее выбирает действие. Математика начинает вести себя почти как понятная история, а не как загадка с подвохом.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подходит для задач про фрукты, игрушки, карандаши и наклейки. Сюжет может меняться, но шаг решения остаётся знакомым и удобным.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 удобнее, число вычитают из одного слагаемого, а затем прибавляют второе. Оба способа приводят к одному результату.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числа в скобках, а уже потом выполняют вычитание. Такой порядок помогает не перепутать шаги и получить правильный ответ.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стоит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 помогает убедиться, что вычисление выполнено верно. Это простая привычка, которая спасает от случайной ошибки.
</a:t>
            </a:r>
            <a:endParaRPr lang="en-US" sz="11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числа из суммы — это понятное правило, которое помогает считать по шагам, читать скобки и проверять ответы. Сначала сумма, потом вычитание, а иногда — удобный путь по частям.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2026-05-20T12:03:12Z</dcterms:created>
  <dcterms:modified xsi:type="dcterms:W3CDTF">2026-05-20T12:03:12Z</dcterms:modified>
</cp:coreProperties>
</file>