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древнерусской литературы: истоки русской книжности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Руси о вере, истории и долге перед Отчизной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древнерусская литература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крещения Руси письменность стала частью духовной и государственной жизни. В монастырях переписывали книги, создавали новые тексты и сохраняли их для потомков. Так формировалась литература, где история соединялась с нравственным уроком.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5807" y="1714460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232" y="1691000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особенности древнерусских текстов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Безымянный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не подписаны: важнее был сам текст и его место в книжной традиции. Автор выступал как хранитель общего опыта, а не как частное лицо.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памятниках древнерусской литературы звучит сдержанно и возвышенно. В ней часто повторяются устойчивые обороты, обращения к Богу и слова, связанные с Русской землей.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не только сообщали о событиях, но и объясняли, как следует поступать. Через примеры князей, святых и воинов читатель получал урок ответственности и совести.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берегла важные события, имена и подвиги. Она помогала сохранить историческую память народа и передать потомкам представление о чести, долге и служении.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года за годом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заносил в книгу всё, что считал важным: княжеские походы, договоры, пожары, неурожаи и необычные знамения. Такой текст напоминал строгую хронику, где каждое событие получало место в истории. На рукописной странице особенно заметны аккуратные строки и краткий заголовок записи.
</a:t>
            </a:r>
            <a:endParaRPr lang="en-US" sz="834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оценкой
</a:t>
            </a:r>
            <a:pPr algn="l" indent="0" marL="0">
              <a:lnSpc>
                <a:spcPct val="100000"/>
              </a:lnSpc>
              <a:buNone/>
            </a:pPr>
            <a:r>
              <a:rPr lang="en-US" sz="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не ограничивалась перечислением фактов. Автор показывал, какие поступки укрепляют Русь, а какие ведут к беде и раздорам. Поэтому рядом с сообщением о событии всегда звучит нравственный вывод. Именно так древнерусская книга соединяла память, веру и размышление о судьбе страны.
</a:t>
            </a:r>
            <a:endParaRPr lang="en-US" sz="789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Летописи: как сохранялась память о событиях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временных лет» и образ Русской земли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летописи рассказывается о происхождении Руси, первых князьях и выборе христианской веры. Эти эпизоды показывают, как народ искал порядок, опору и духовное единство.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оценивает события не только как историк, но и как человек, думающий о пользе для всей земли. Поступки героев важны ему потому, что они влияют на судьбу государства и народа.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земля предстает единым пространством, которое нужно беречь от распрей и внешней угрозы. Поэтому летопись становится не просто рассказом о прошлом, а общей памятью страны.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можно сгруппировать по их главной задаче: сохранить память, научить и укрепить духовные ценности.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тексты о истории и нравственном выборе: древнерусская литература прежде всего воспитывала и берегла память.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классификация по школьному курсу литературы; значения условны.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святых: духовный подвиг человека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рассказывает о человеке, которого церковь считает примером праведной жизни. В центре — не сражение и не власть, а смирение, молитва, терпение и внутренняя сила.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жития помогает другим и остается верным высоким нравственным идеалам даже в трудных обстоятельствах. Его подвиг связан с душой, а не с военной славой.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Бориса и Глеба, Сергия Радонежского и других святых показывают, как древнерусская литература учила милосердию, кротости и духовной стойкости.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Сергий показан с ранних лет как человек, стремившийся к молитве и уединению. Его жизнь строится вокруг труда, строгости к себе и помощи людям. На иконе или в изображении лавры этот образ всегда узнаваем по спокойствию и собранности.
</a:t>
            </a:r>
            <a:endParaRPr lang="en-US" sz="69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духовной жизни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стал для современников примером кротости и духовной твердости. Его имя связывают с утешением, примирением и надеждой в тяжелые времена. Именно поэтому образ святого занимает особое место в русской культуре и церковной памяти.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Миролюбие и поддержка Руси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«Житие Сергия Радонежского»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рассказывают о походах и битвах так, чтобы читатель увидел не только храбрость, но и ответственность князя за исход сражения и судьбу дружины.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особенно заметна любовь к родной земле. Воин сражается не ради славы, а ради защиты Руси, ее людей и порядка в государстве.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часто показывают, что междоусобицы ведут к ослаблению страны. Раздор между князьями становится причиной тяжелых потерь, которые переживает весь народ.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воинская повесть соединяет историю и урок: мужество важно, но без согласия, мудрости и верности долгу победа оказывается непрочной и недолгой.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повести: подвиг и цена раздора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произведений древнерусской литературы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памятники по-разному говорят о Руси, но каждый из них обращен к памяти, ответственности и нравственному выбору.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хранит события, поучение наставляет, а «Слово» предупреждает о последствиях раздора. Вместе они раскрывают общий взгляд на судьбу Руси.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по материалам школьного курса литературы; значения условны.
</a:t>
            </a:r>
            <a:endParaRPr lang="en-US" sz="118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16293"/>
            <a:ext cx="239100" cy="1912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идеи «Поучения Владимира Мономаха»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убеждает, что сила князя видна не в суровости, а в умении защищать слабых, помогать нуждающимся и отвечать за общее дело перед народом и Богом.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наставлении ценится не праздность, а постоянный труд. Князь должен быть собранным, деятельным, уметь быстро принимать решения и не откладывать важные дела на потом.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призывает хранить правду в слове и поступках, быть справедливым в суде и не пользоваться властью ради личной выгоды, потому что это разрушает доверие.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занимает забота о бедных, уважение к людям и мягкость в обращении. Так Мономах показывает идеал мудрого правителя, которому верят и которого помнят.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перед походом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Русью сгущается тревога: князь Игорь собирает дружину, а природа словно предупреждает о беде. В тексте слышны ветер, шелест травы, движение облаков — и читатель сразу чувствует напряжение перед решающим выступлением.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
</a:t>
            </a:r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боя в «Слове» не похоже на сухой рассказ из летописи. Перед глазами встают усталые воины, тишина степи и горечь поражения, которая делает победу врага особенно тяжелой для всей Русской земли.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картины в «Слове о полку Игореве»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«Слова о полку Игореве»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произведении: от замысла похода до главного вывода о необходимости княжеского согласия.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древнерусской литературы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обороты помогают тексту звучать торжественно и запоминаться. Благодаря им рассказ приобретает особый ритм и напоминает важное публичное слово, а не обычное бытовое сообщение.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 и тьмы, птиц, ветра, солнца и туч делают события зрительными и выразительными. В «Слове о полку Игореве» природа словно откликается на судьбу героев и усиливает тревогу.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образы, обращения к Богу и высокая лексика придают произведениям нравственный смысл. Даже при простом сюжете читатель видит не только событие, но и его значение для Руси.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и где хранились древнерусские книги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книга создавалась в разных центрах, где переписывали, заказывали и обучали чтению.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Книжное дело было связано с церковью, властью и образованием, а каждая рукопись требовала большого труда и потому ценилась особенно высоко.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древнерусской книжности; летописные и монастырские центры Руси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рукописная книга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материалом для дорогих книг служил пергамент, а для кратких записей иногда использовали бересту. Это показывает, что письменная культура развивалась в разных формах.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писали от руки медленно и внимательно, поэтому создание одной книги занимало много времени. Ошибка переписчика могла изменить не только слово, но и смысл всего отрывка.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 украшали заставками, инициалами и орнаментом. Такие детали делали книгу нарядной, помогали ориентироваться в тексте и подчеркивали ее особую ценность.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дорогих материалов и долгой работы книга была редкостью. Ее берегли, передавали и переписывали, чтобы сохранить знания, веру и память для следующих поколений.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древнерусские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повторяются похожие герои и ситуации, поэтому литература воспринимается как единое культурное пространство.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темы связаны между собой: через историю и веру древнерусские тексты учат ответственности и сохраняют память народа.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памятникам древнерусской литературы XI–XVII веков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древнерусской литературы сегодня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помогает увидеть истоки русской культуры. В школьном курсе она связывает уроки истории, языка и литературы, показывая, как формировались важные для общества ценности.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учат не только читать старинный текст, но и понимать поступки людей: где проявляются честь, долг, смелость и верность слову, а где — ошибка и раздор.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их место в литературе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разные жанры по-разному говорили о Руси, но сохраняли общую заботу о людях и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показывают одну культурную задачу: сохранить память о прошлом и научить человека жить по совести.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древнерусской литературы в школьном и научном изучении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— память, которая учит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сохранили для нас историю, веру и представление о нравственном выборе. Они напоминают, что честь, единство и ответственность важны и в прошлом,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2026-05-19T04:39:41Z</dcterms:created>
  <dcterms:modified xsi:type="dcterms:W3CDTF">2026-05-19T04:39:41Z</dcterms:modified>
</cp:coreProperties>
</file>