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косинус. Тангенс и котангенс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эти функции определяются, считаются для стандартных углов и где используются в геометрии.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тригонометрия опирается на геометрию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родилась из измерений высот, расстояний и наклонов. В 10 классе она связывает угол с отношениями сторон в прямоугольном треугольнике и переносит идею на единичную окружность, чтобы работать с любыми углами — от 0° до 2π.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синуса и косинуса в прямоугольном треугольнике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острого угла α в прямоугольном треугольнике синус — это отношение противолежащего катета к гипотенузе, то есть sin α = b/c, где c — гипотенуза.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определяется как отношение прилежащего катета к гипотенузе: cos α = a/c. Для острых углов обе величины находятся между 0 и 1 — это важно для проверки ответов.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стандартных углов: при 30° sin 30° = 1/2 и cos 30° = √3/2; при 45° sin 45° = cos 45° = √2/2; при 60° sin 60° = √3/2 и cos 60° = 1/2.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как отношения сторон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выражается через синус и косинус: tg α = sin α / cos α. В прямоугольном треугольнике это отношение противолежащего катета к прилежащему: tg α = b/a.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связан обратной формулой: ctg α = cos α / sin α. В треугольнике он равен отношению прилежащего катета к противолежащему: ctg α = a/b.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угла 45° получаем tg 45° = 1 и ctg 45° = 1. Тангенс не определён при cos α = 0, а котангенс не определён при sin α = 0 — это задаёт границы допустимых углов.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тригонометрических функций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0°, 30°, 45°, 60°, 90° и соответствующие значения sin, cos, tg, ctg.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у sin и cos диапазон от −1 до 1, а у tg и ctg есть разрывы из‑за деления на 0 при определённых углах.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 тригонометрии (10 класс).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единичной окружности, связанная с углом α, имеет координаты (cos α, sin α). Это позволяет «читать» значения тригонометрических функций как координаты точки.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геометрическое задание работает не только для острых углов: оно охватывает тупые, развёрнутые и отрицательные углы. По знакам координат сразу видно, где функция положительна или отрицательна.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выражаются через координаты: tg α = y/x и ctg α = x/y, если соответствующие координаты не равны нулю. Поэтому появляются области, где функция не определена.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 также становится наглядной: при повороте точки на окружности значения повторяются, потому что геометрическая ситуация возвращается к исходной.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и координаты точки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sin и cos на промежутке от 0 до 2π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sin x и cos x имеют амплитуду 1 и период 2π; поведение cos похоже на sin, но сдвинуто на π/2.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точек видно, что sin проходит через 0 в целых кратных π, а cos принимает 1, 0, −1 в кратных π/2 — это упрощает чтение значений для типовых углов.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определениям sin и cos и свойствам единичной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тангенса и котангенса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асимптоты соответствуют тем углам, где делитель в определении tg или ctg обращается в ноль, поэтому график «разрывается» и меняет знак.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π означает, что характер ветвей повторяется через каждые π; рядом с асимпотами значения стремятся к ±∞.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tg и ctg: разрывы при x = π/2 + kπ и x = kπ, k ∈ ℤ.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значения тригонометрической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вычислении sin, cos, tg или ctg для заданного угла.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по четвертям координатной плоскости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 четверти точка единичной окружности имеет положительные координаты x и y, поэтому sin, cos, tg и ctg одновременно оказываются положительными.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четверти x остаётся отрицательным, а y положительным: sin и ctg положительны, тогда как cos и tg — отрицательны из‑за деления на отрицательную величину.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III четверти обе координаты отрицательны: tg и ctg становятся положительными, а sin и cos — отрицательными, потому что знаки y и x определяют поведение функций.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IV четверти x положителен, y отрицателен: cos и tg положительны, а sin и ctg отрицательны. Это напрямую связано с тем, что cos соответствует абсциссе, а sin — ординате точки.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Фундаментальное тождество sin²α + cos²α = 1: оно отражает связь катетов и гипотенузы для точки (cos α, sin α). Из него выводятся формулы для tg и ctg, упрощая проверку и вычисления.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единичная окружность и тождество Пифагора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фиксирует связь между синусом и косинусом через теорему Пифагора на единичной окружности.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1888201"/>
            <a:ext cx="3170700" cy="15666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четырёх тригонометрических функций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чем различаются sin, cos, tg и ctg по области определения, периоду, нулям и характеру графиков. В таблице отдельно отмечены места разрывов и отсутствия значений.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 и cos ограничены и непрерывны, тогда как tg и ctg не ограничены: их период π и разрывы связаны с нулём соответствующего делителя (cos или sin).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алгебре и началам анализа (тригонометрические функции и графики)
</a:t>
            </a:r>
            <a:endParaRPr lang="en-US" sz="1191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одной и той же связи: треугольник и окружность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 прямоугольном треугольнике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для угла α отношение противолежащего катета к гипотенузе задаёт sin α, а отношение прилежащего катета к гипотенузе задаёт cos α. Эти отношения зависят только от угла.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 координатной плоскости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точке, соответствующей углу α, соответствуют координаты (cos α, sin α). Поэтому sin и cos одновременно становятся и отношениями сторон, и координатами точки на плоскости.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функций для стандартных углов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столбчатой диаграмме видно, как синус растёт от 0 к 1, а косинус убывает от 1 к 0; тангенс стремится к разрыву при 90°.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на одних и тех же углах показывает: там, где знаменатель нулевой (cos или sin), соответствующая функция не определена; это сразу заметно по «пустым» значениям.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тригонометрических функций для углов 0°, 30°, 45°, 60°, 90° (школьный курс)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геометрии нужны sin, cos, tg и ctg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и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есть высота, которую трудно измерить напрямую, удобно перейти к прямоугольному треугольнику и выразить её через sin или cos по известному углу.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Наклоны и уклоны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наклон прямой или плоскости к горизонту треугольник задаёт отношение сторон, поэтому тангенс становится естественным способом связать угол с разностью координат.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элементы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стороны прямоугольника или параметры треугольника, то диагональ и другие отрезки ищутся через гипотенузу и катеты; sin и cos помогают собирать уравнения.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недоступных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расстояний «на местности» (например, между пунктами через наблюдение под углом) tg α = противолежащий/прилежащий переводит угол в реальные соотношения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способ решения задач на тригонометрические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алгоритма: выбор правильной модели (треугольник или единичная окружность) и проверка по тождеству.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557" y="21911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функций в четвертях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Неясность знаков приводит к тому, что правильная формула даёт неверный знак. sin и cos корректны по координатам точки, а tg и ctg — по их отношению, учитывая разрывные области.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катетов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противолежащий и прилежащий катеты. Тогда меняются отношения в определениях sin, cos и tg, и ответ получает неверный смысл даже при красивых вычислениях.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вместо радиан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угол указан в градусах, но подставляется как радианы, периоды «съезжают». Переход между системами единиц нужно выполнять до выбора таблиц или асимптот.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вне области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 не определены при значениях, где делитель равен нулю. Ошибка возникает, когда это ограничение игнорируют и подставляют угол «как для sin и cos».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Табличные значения без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табличные числа используют механически для любого угла. Таблица относится к стандартным значениям 30°, 45°, 60°; для остальных углов нужны преобразования или окружность.
</a:t>
            </a:r>
            <a:endParaRPr lang="en-US" sz="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графиков между собой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совместном рассмотрении видно, что cos x можно получить из sin x сдвигом на π/2, а tg и ctg повторяются с периодом 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быстрее «читать» графики: ограниченность sin и cos контрастирует с разрывностью tg и ctg, из-за чего важны знаки и область определения.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описание по графикам тригонометрических функций (связи между sin, cos, tg, ctg)
</a:t>
            </a:r>
            <a:endParaRPr lang="en-US" sz="9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прикладная значимость тригонометрии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таблицы значений создавали не ради красоты формул: они были нужны астрономам, землемерам и мореплавателям. Тригонометрия позволяла переводить углы наблюдения в измеримые расстояния.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тот же язык синусов и косинусов работает в описании колебаний и волн, в инженерных расчётах и геодезии. Математическая точность здесь напрямую связана с реальной измерительной практикой.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темы sin, cos, tg и ctg — мост между геометрией и моделированием. Понимание единичной окружности превращает задачи «про углы» в задачи «про координаты и пропорции».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одна система правил для углов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 связывают углы с отношениями сторон и координатами точки на единичной окружности. Тангенс и котангенс выражаются через sin и cos, а тождества, знаки, периодичность и область определения задают общий алгоритм решения.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2026-05-14T03:51:01Z</dcterms:created>
  <dcterms:modified xsi:type="dcterms:W3CDTF">2026-05-14T03:51:01Z</dcterms:modified>
</cp:coreProperties>
</file>