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image" Target="../media/image-10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image" Target="../media/image-18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свойства вещества: основные понятия и явления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нагрев и охлаждение связаны с частицами и энергией: от льда до термоса.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свойства важны в естествознании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веществе частицы взаимодействуют и меняют характер движения при изменении температуры. Поэтому тепловые процессы объясняют смену агрегатных состояний, перенос энергии в природе и выбор материалов для практических задач.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движение и температура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 среднюю кинетическую энергию хаотического движения частиц. Чем она выше, тем энергичнее движение, а значит активнее и тепловые процессы в веществе.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Абсолютный нуль температуры соответствует 0 К. В этой идеализированной точке тепловое движение минимально, и именно к ней относят отсчёт термодинамических температур.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 частицы колеблются около устойчивых положений, поэтому движения ограничены. В жидкости перемещения более свободны, а в газах частицы движутся почти независимо друг от друга.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энергия вещества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во внутреннюю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энергия состоит из кинетической энергии движения частиц и потенциальной энергии их взаимодействия. Её величина зависит от температуры, массы и агрегатного состояния тела.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меняется при нагревании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внутренняя энергия возрастает, а при охлаждении уменьшается. Это справедливо даже тогда, когда внешнее движение тела остаётся почти неизменным; меняется именно «внутренний» режим движения.
</a:t>
            </a:r>
            <a:endParaRPr lang="en-US" sz="9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Нагревание воды и фазовый переход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плато энергия уходит не на рост температуры, а на разрушение кристаллической структуры при плавлении.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графика видно, что при фазовом переходе температура «застывает», пока идёт преобразование вещества.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график (иллюстрация фазового перехода).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удельная теплоёмкость, тем медленнее нагревается и остывает вещество при равном подводе или отводе тепла.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для воды (около 4200 Дж/(кг·°C)).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4200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воды требуется особенно много энергии, чтобы заметно повысить её температуру.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удельной теплоёмкости разных веществ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показывают, какое количество энергии нужно для нагрева 1 кг вещества на 1 °C.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накапливает и отдаёт тепло заметно медленнее большинства твёрдых материалов, поэтому сглаживает температурные колебания.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из школьных курсов физики и учебных таблиц теплоёмкостей.
</a:t>
            </a:r>
            <a:endParaRPr lang="en-US" sz="6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передачи тепла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в твёрдых телах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переносится теплопроводностью, конвекцией и излучением. В твёрдых телах теплопроводность обычно главный механизм, потому что частицы связаны и передают энергию на расстоянии внутри материала.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03560" y="1336450"/>
            <a:ext cx="3279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Конвекция и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жидкостях и газах существенна конвекция: тёплые части перемещаются, перенося энергию. Излучение распространяется даже без вещества, поэтому тепло может приходить от нагретых поверхностей на расстоянии.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передача тепла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и три основных механизма переноса энергии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80838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41638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80727"/>
            <a:ext cx="204900" cy="16392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материалов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описывает способность вещества переносить энергию от более нагретых участков к менее нагретым. Чем эффективнее перенос, тем быстрее выравнивается температура в материале.
</a:t>
            </a:r>
            <a:endParaRPr lang="en-US" sz="764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металлы проводят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металлов теплопроводность обычно высокая: значительная часть энергии переносится благодаря свободным электронам, которые могут перемещаться по объёму проводника и взаимодействовать с колебаниями атомов.
</a:t>
            </a:r>
            <a:endParaRPr lang="en-US" sz="693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проводники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пластмассы, шерсть и воздух относятся к плохим проводникам. В них энергия передаётся медленнее, а значит температурные градиенты сохраняются дольше, что важно для теплоизоляции.
</a:t>
            </a:r>
            <a:endParaRPr lang="en-US" sz="787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воздуха в утеплителях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материалах есть поры и прослойки воздуха. Именно воздух в промежутках снижает теплопередачу, поэтому утеплители работают эффективнее, чем сплошной материал той же массы.
</a:t>
            </a:r>
            <a:endParaRPr lang="en-US" sz="751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учитывают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теплопроводности применяют в ручках посуды, теплоизоляции стен и оконных конструкциях, а также в одежде для холодной погоды. Эти решения уменьшают потери тепла.
</a:t>
            </a:r>
            <a:endParaRPr lang="en-US" sz="83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теплопроводности материалов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Теплопроводность важна не только для «скорости» прогрева, но и для распределения температуры: в металле градиент сглаживается быстрее, чем в стекле и дереве.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резкий разрыв между металлами и неметаллами: воздух и древесина эффективны как теплоизоляторы за счёт слабого переноса энергии.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теплопроводности материалов при комнатной температуре (около 20 °C), учебные и справочные базы; значения могут отличаться в зависимости от состава и структуры (без точных измерений в данном графике).
</a:t>
            </a:r>
            <a:endParaRPr lang="en-US" sz="4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расширение твёрдых тел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средние расстояния между частицами твёрдого тела увеличиваются, поэтому возрастает его длина, площадь и объём. Это проявляется в зазорах и изменении размеров деталей.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расширение зависит от материала и диапазона температур: одни вещества заметно «растут» при нагреве, другие расширяются слабее. Поэтому важно выбирать совместимые материалы в системах.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компенсировать увеличение размеров, в инженерных конструкциях предусматривают температурные швы, зазоры и компенсаторы. Так уменьшается риск деформаций и разрушений при сезонных колебаниях температуры.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учитывают не только среднее расширение, но и возможную неравномерность нагрева: если прогрет один участок детали, напряжения возрастают сильнее, чем при равномерном температурном поле.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жидкостей и газов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плотность газа уменьшается, и более тёплый газ поднимается, тогда как более холодный опускается. Эти различия поддерживают конвекцию в атмосфере и в помещениях, влияя на микроклимат.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расширяются заметнее твёрдых тел, а газы — ещё сильнее. Поэтому один и тот же термометрический принцип даёт разные эффекты: требуется калибровка под конкретную среду и её объём.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и кристаллизация воды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плато энергия не повышает температуру, а идёт на перестройку структуры: частицы разрывают и образуют связи в новом агрегатном состоянии.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участка постоянной температуры означает, что часть энергии расходуется на фазовый переход. Аналогично при кристаллизации энергия выделяется, когда температура остаётся постоянной.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графики изменения температуры при фазовых переходах (нагрев льда и последующее получение воды) с иллюстративными точками; конкретные координаты зависят от условий эксперимента.
</a:t>
            </a:r>
            <a:endParaRPr lang="en-US" sz="5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происходит с поверхности жидкости при любой температуре: часть молекул с достаточной энергией покидает жидкость и переходит в пар, уносит тепло и меняет скорость процесса.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Кипение начинается при достижении температуры кипения: тогда парообразование идёт во всём объёме жидкости, а пузыри растут и поднимаются. Для воды при нормальном давлении это 100 °C.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— обратный процесс: водяной пар переходит в жидкость, образуются капли. При этом выделяется энергия, поэтому поверхность и окружающая среда могут ощутимо нагреваться.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Испарение, кипение и конденсация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Парообразование и охлаждение поверхности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при испарении возникает потому, что часть молекул уходит в пар, забирая энергию у жидкости и окружающей поверхности.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теплового эффекта различаются: процессы испарения и кипения идут с поглощением энергии, а конденсация — с её выделением. Поэтому меняется температура поверхности.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(иллюстративная) диаграмма, опирающаяся на общий принцип: при фазовых переходах теплота поглощается или выделяется в зависимости от направления процесса.
</a:t>
            </a:r>
            <a:endParaRPr lang="en-US" sz="5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2009" y="1318200"/>
            <a:ext cx="675998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и тепловые свойства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форма и объём, подвижность частиц и типичное поведение при тепловых воздействиях. Итог связывает различия со средним расстоянием и силой межчастичных взаимодействий.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частицами и слабее связь, тем легче изменяется объём и тем хуже переносится тепло «внутри» среды; твёрдое тело проводит теплее, газ — хуже.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из школьного курса физики (строение вещества и основы термодинамики).
</a:t>
            </a:r>
            <a:endParaRPr lang="en-US" sz="5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1836742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6516" y="3151554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04816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04816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53128" y="1836742"/>
            <a:ext cx="296887" cy="3393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свойства в технике и быту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 уменьшает теплопередачу за счёт вакуума между стенками, отражающих поверхностей и теплоизолирующей пробки. В результате меньше энергии уходит наружу и замедляется остывание напитка.
</a:t>
            </a:r>
            <a:endParaRPr lang="en-US" sz="928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материалов для стен, окон и дверей опирается на теплоизоляцию и теплопроводность. Тепловые мостики ухудшают защиту, поэтому важно учитывать не только «толщину», но и конструкцию узлов.
</a:t>
            </a:r>
            <a:endParaRPr lang="en-US" sz="928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Радиаторы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Радиаторы ускоряют отдачу тепла, увеличивая площадь теплоотдачи и обеспечивая интенсивный контакт с воздухом. Поэтому эффективность отопления зависит не только от «мощности», но и от теплообмена со средой.
</a:t>
            </a:r>
            <a:endParaRPr lang="en-US" sz="888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электроники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устройствах тепло отводят через материалы с подходящей теплопроводностью и правильную компоновку. Это снижает перегрев микросхем и повышает надёжность, особенно при длительной работе.
</a:t>
            </a:r>
            <a:endParaRPr lang="en-US" sz="928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Утеплители удерживают воздух в порах и тем самым снижают теплопроводность: воздух проводит тепло очень слабо. Это уменьшает потери тепла зимой и помогает сохранить прохладу летом.
</a:t>
            </a:r>
            <a:endParaRPr lang="en-US" sz="9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простые опыты по теме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Измерьте температуру, массу и фиксируйте время нагревания. Эти три параметра помогают сравнивать, сколько энергии требуется разным веществам при одинаковых изменениях температуры.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Теплоёмкость разных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Нагревая одинаковые порции воды, масла или металла одним источником, отметьте разные участки изменения температуры. Там, где температура меняется медленнее, выше теплоёмкость.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теплопроводности ложек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Поднесите источник тепла к участку металлической и деревянной ложек и наблюдайте, как быстро меняется температура на другом конце. Металл прогревается значительно быстрее.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Фазовые переходы и тепловой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Наблюдайте таяние льда в воде и испарение влаги с поверхности. Появляются «скрытые» эффекты: температура может почти не меняться, хотя энергия переходит между системами.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свойства — это «язык» микромира для реальных процессов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свойства вещества определяются движением частиц и их взаимодействием на микроскопическом уровне. Знание теплоёмкости, теплопроводности, расширения и фазовых переходов помогает выбирать материалы и рационально использовать энергию.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2026-05-13T13:25:08Z</dcterms:created>
  <dcterms:modified xsi:type="dcterms:W3CDTF">2026-05-13T13:25:08Z</dcterms:modified>
</cp:coreProperties>
</file>