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слова: из каких частей строятся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тайнами строения слов и научимся разбирать их по частям.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знать состав слова?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 становится больше, важно понимать, из каких частей они собраны. Это помогает видеть родственные слова, легче проверять орфограммы и внимательнее относиться к письму.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главное значение слова. Именно он подсказывает, о чём идёт речь, и помогает заметить слова одной «семьи», даже если они немного различаются по форме.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корень обычно общий: лес, лесной, лесник, перелесок. По нему легко понять, что слова связаны смыслом и произошли от одного общего начала.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корень найден верно, разбирать слово становится проще. Тогда легче увидеть, какие части добавляют новый оттенок значения, а какие лишь изменяют форму слова.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образовывать новые слова и добавляет к ним новое значение. Она может показывать приближение, движение, начало действия или его повтор.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её увидеть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приставку, смотрят на начало слова и сравнивают его с родственными словами без неё. В схеме приставку удобно выделять отдельным цветом, чтобы она сразу бросалась в глаза.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сделать слово тёплым и ласковым. Так появляются слова вроде домик, грибочек или котёнок, которые звучат мягче и дружелюбнее.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помогают показать маленький размер. Они превращают обычное слово в более «маленькое» или уютное, как в словах лесок и ручка.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оттенок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умеет не только уменьшать, но и уточнять значение. Благодаря ему слова становятся точнее и интереснее, словно получают маленькую подсказку внутри.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 форму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стоит в конце слова и помогает ему изменяться. Благодаря ему мы можем сказать: дом, дома, дому — и каждое слово будет уместно в своей ситуации.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 число, род или падеж. Оно помогает словам дружить в предложении, чтобы речь звучала понятно и грамотно, а не как набор отдельных кусочков.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слово, окончание может стать другим, а основная часть останется. Именно поэтому окончание удобно искать через сравнение разных форм одного и того же слова.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части слова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разбора слова по составу.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— это часть без окончания. Она остаётся, когда слово меняет форму, и помогает увидеть его главное строение без лишних изменений.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основу входят корень, приставка и суффикс, если они есть. Вместе они несут основное значение слова, будто держатся за руки и работают в команде.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найдена, разбор становится понятнее. Сразу видно, какая часть слова меняется, а какая сохраняется и помогает узнавать слово в разных формах.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словах река, реки, реке основа — рек-. В слове перелёт основа — перелёт-, потому что окончание здесь отсутствует.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5458" y="1986438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821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498" y="1986438"/>
            <a:ext cx="3423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смысловая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связаны общим значением и общим корнем. В словах вода, водный, подводный и водичка легко увидеть одну большую смысловую семью.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звучанию слова не всегда родственники. Сначала нужно понять, связаны ли они по смыслу, а уже потом смотреть на общую часть слова.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по 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называют близкие предметы, действия или признаки, их можно считать родственными. Тогда корень помогает заметить их связь быстро и уверенно.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корень меняется, а родство остаётся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идёт в гости к своим родственникам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слов иногда встречаются небольшие перемены: одна буква меняется, другая чуть смягчается. Но родство всё равно видно, потому что смысл остаётся общим. Так слова как будто надевают разные костюмы, но узнают друг друга без труда.
</a:t>
            </a:r>
            <a:endParaRPr lang="en-US" sz="82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превращения в корне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удивляются: почему друг и дружить не выглядят одинаково? Дело в чередовании букв. На картинке можно показать, как одно и то же слово меняется, но всё равно остаётся частью одной дружной семьи.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и рукопожатные хитрости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снег и снежок, рука и ручной — настоящие мастера перевоплощений. В корне меняется буква, а смысловая связь сохраняется. Такое сравнение помогает заметить, что внешняя разница не мешает словам быть родственниками.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записей помогает увидеть разницу: приставка пишется слитно, а предлог — отдельно. Это простой способ не ошибиться в письме.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темы: «пришёл в школу», «зашёл за угол»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записи помогают не перепутать часть слова и отдельное слово.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словах, которые нравятся детям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слышится ласковое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замечают суффиксы в словах, которые звучат мягко и дружелюбно: котёнок, домик, грибочек. Такие слова сразу вызывают улыбку и интерес.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видно, как меняется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сделать предмет маленьким, ласковым или более точным. Поэтому слово становится не просто знакомым, а чуть-чуть другим по значению.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слова легко запоминаются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из сказок и рассказов помогают быстро запомнить суффиксы. Чем чаще встречается такое слово, тем легче заметить его строение.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слово по составу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не пропустить ни одну часть слова и проверить разбор аккуратно.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пальто, шоссе и кафе не изменяются, поэтому окончания у них нет. Это помогает сразу узнать слова, которые стоят целиком.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темы: «метро», «пальто», «шоссе», «кафе»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показывают, что не каждое слово нужно делить на окончание и основу отдельно.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подсказывает проверочное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 в букве, сначала ищи родственное слово с таким же корнем. Так легче проверить безударную гласную и не перепутать похожие слова.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слова помогают в письме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 помогают запомнить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суффиксы образуют новые слова и часто меняют их смысл. Когда части слова выделены разными цветами, разбор становится понятнее и веселее.
</a:t>
            </a:r>
            <a:endParaRPr lang="en-US" sz="8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ловушки: похожие слова могут быть не родственными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не только на звучание, но и на значение. Слова гора и горе похожи по форме, однако смысл у них совсем разный.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лук — лук и коса — коса тоже могут запутать. Важно помнить: одинаковые буквы ещё не делают слова родственными.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слов нет общей смысловой «семьи», их нельзя считать однокоренными. Такое сходство похоже на маскарад: одежда похожа, а герои разные.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всегда сравнивай значение слов. Смысл подсказывает, есть ли между ними настоящее родство или только случайное совпадение.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слова однокоренные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сначала понять смысл, а затем проверить общую часть слов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разбора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подосиновик интересно тем, что в нём можно увидеть приставку под-, корень -осин- и суффикс -овик. Такое слово сразу выглядит как маленькая загадка.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зимушка легко выделяются корень зим- и суффикс -ушк-. Оно звучит тепло и ласково, поэтому запоминается особенно быстро.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не скучать на уроке и делают разбор понятным. Когда слово похоже на живую картинку, части слова запоминаются почти без усилий.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составе слова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маленький конструктор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главный смысл, а остальные части помогают слову меняться и строиться по-новому. Если представить слово как конструктор, то каждая деталь в нём стоит на своём месте и делает работу.
</a:t>
            </a:r>
            <a:endParaRPr lang="en-US" sz="1084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слова подсказывает подсказку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 форму слова, а основа остаётся его прочной частью. Приставка и суффикс добавляют новые оттенки значения, словно маленькие детали на яркой игрушке. Так слово становится понятнее и интереснее.
</a:t>
            </a:r>
            <a:endParaRPr lang="en-US" sz="100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помогает лучше читать, писать и понимать язык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знаешь, из чего состоит слово, легче находить родственные слова, проверять написание и замечать смысловые подсказки. Русский язык сразу становится понятнее, а слова — дружелюбнее.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2026-05-22T00:20:02Z</dcterms:created>
  <dcterms:modified xsi:type="dcterms:W3CDTF">2026-05-22T00:20:02Z</dcterms:modified>
</cp:coreProperties>
</file>