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 наречий: основные правила и самые частые случаи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модели, по которым наречия пишутся через дефис.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дефис в наречиях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речи и школьных работах. Если распознавать их модель, можно быстро выбрать правильное написание и избежать типичных орфографических ошибок в 7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дефисного написания наречий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пишутся через дефис по нескольким устойчивым моделям: с приставкой по-, с частицами -то, -либо, -нибудь, при повторе основ и в словах для порядка мыслей.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модели можно определить написание быстрее, чем по памяти; значение слова часто подсказывает правильный вариант.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приставкой по- и суффиксами -ому, -ему, -и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приставкой по- и окончаниями -ому, -ему, -и: по-новому, по-доброму, по-русски. Такая форма обычно показывает, как именно совершается действие.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или 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могут указывать на сходство с чем-то знакомым: по-маминому, по-старому. В речи они помогают описать манеру поведения, внешний вид действия или его характер.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наречия образованы от прилагательных и легко узнаются по общей основе. Если слово отвечает на вопрос как? , и есть модель по-…-ому, дефис обычно обязателен.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формы, связанные с речью, поведением и выполнением работы: по-новому объяснить, по-русски сказать, по-доброму поступить.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частицей -то: значение неопределённости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давно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появляется слово когда-то, и сразу чувствуется неопределённость времени: событие было, но точный момент неизвестен. Частица —то присоединяется через дефис и делает слово цельным наречием. Так же работают формы где-то и как-то.
</a:t>
            </a:r>
            <a:endParaRPr lang="en-US" sz="1038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остаётся неясной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пишет почему-то или отчего-то, он передаёт неуверенность в причине. Смысл слова связан с неизвестностью, а дефис показывает, что частица -то входит в состав одного наречия, а не стоит отдельно.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следам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такие слова легко заметить в небольших отрывках текста: они выделяются на фоне других слов и создают ощущение неточности, размытости или удалённости. Именно поэтому их удобно запоминать по смыслу и по написанию одновременно.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нужен ли дефис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модели слова и его значении.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частицами -либо, -нибудь, -то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где-либо и где-нибудь показывают, что место не названо точно. Частицы —либо и -нибудь присоединяются к основе через дефис и сохраняют значение неопределённости.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когда-либо и когда-нибудь говорят о времени без точной границы. Они удобны в повествовании, потому что обозначают возможный, но не названный момент.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кто-нибудь и что-нибудь часто встречаются в вопросах и просьбах. Частица помогает сделать значение более общим, а дефис соединяет части в одно слово.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спутать с сочетанием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такие наречия от похожих словосочетаний, где частица не входит в состав одного слова. Тогда написание будет не дефисным, а раздельным, по смыслу предложения.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дефисных наречий встречаются чаще в школьных примерах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модели чаще всего попадаются в упражнениях и диктантах.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формы с приставкой по- и частицами неопределённости; именно их стоит выучить в первую очередь.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 «Дефисное написание наречий»
</a:t>
            </a:r>
            <a:endParaRPr lang="en-US" sz="6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повтором и парными основами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еле-еле и чуть-чуть показывают очень слабый, но повторяющийся признак. Дефис соединяет одинаковые основы и помогает передать усиление значения без лишних слов.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 настойчивость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давным-давно и давно-давно подчёркивают большой промежуток времени. Повтор основы делает выражение более выразительным и сразу указывает на устойчивую модель написания.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примета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слышится повтор или почти повтор одной и той же основы, его стоит проверить как наречие с дефисом. Такая модель легко запоминается по звучанию и виду.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формы часто встречаются в художественных описаниях, когда нужно показать длительность, плавность или силу признака. Они делают речь точнее и 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 с наречиями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правильные формы с частыми ошибками и увидим, почему написание зависит от модели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образует устойчивую модель, дефис сохраняется; если это просто сочетание слов, написание будет раздельным.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орфографические ошибки учащихся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во-вторых, в-третьих: слова для порядка мыслей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выстраивать рассуждение по шагам: сначала назвать первый довод, затем второй, потом сделать вывод. Они делают текст понятным и логично организованным для слушателя или читателя.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как признак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«во-» и порядковым значением всегда пишется через дефис: во-первых, во-вторых, в-третьих. Это не отдельные слова, а цельные наречия, обозначающие последовательность пунктов.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подсказка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ответах, сочинениях и сообщениях, когда нужно перечислить аргументы или части текста. По ним легко понять, в каком месте списка находится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слитного, дефисного и раздельного написания похожих форм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разные орфографические модели. Важно не только запомнить форму, но и увидеть, по какому признаку она выбрана.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наречия с «по-». Остальные модели тоже узнаваемы, если сразу определить значение и состав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орфографии для 7 класса; условное распределение для иллюстрации сравнения.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вместо дефиса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раздельно там, где нужно одно наречие: когда-то, где-нибудь, по русски. Ошибка возникает, если не заметить устойчивую модель и принять слово за словосочетание.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неверное написание, потому что не понимают, что слово обозначает: образ действия, время, место или неопределённость. Без смысла трудно определить нужное правило.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разбор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ошибиться, если выделяют приставку или суффикс на слух, а не по строению слова. Тогда по-новому путают с сочетанием слов, не образующим наречие.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путают наречия с существительными и прилагательными в сочетаниях: по новому пути, во первых строках. Проверка по вопросу и роли в предложении помогает избежать ошибки.
</a:t>
            </a:r>
            <a:endParaRPr lang="en-US" sz="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дефисного написания на уроке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поиска слова к выбору правильного написания по орфографической модели.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 для запоминания правил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По-русски,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модель с приставкой по- и суффиксальным окончанием. По ним удобно запомнить, что обозначение способа действия часто требует дефиса.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Когда-то, где-нибудь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частицами -то и -нибудь помогают увидеть значение неопределённости. Они подсказывают, что речь идёт о неизвестном времени, месте или лице.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Еле-еле, давным-давно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основы сразу сигнализирует о дефисе. Такие формы усиливают признак, передают длительность или повторяемость и легко узнаются по одинаковым частям.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во-вторых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 порядке мыслей. Они удобны для ответов и письменных рассуждений, потому что показывают последовательность пунктов и логично связывают фразы.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дефисных наречий легче всего распознаются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узнаются по разным признакам: одни опираются на приставку, другие — на частицу, повтор или значение последовательности.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модель с «по-», а труднее всего различать формы с частицами неопределённости, потому что они разнообразнее по смыслу.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теме; шкала условная, предназначена для сравнения распознаваемости моделей.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дефисного написания с морфемикой и значением слова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слова соединяются в одну устойчивую модель, написание становится предсказуемым. Так образуются наречия с приставкой по- и окончаниями, похожими на суффиксы.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составе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—то, -либо, -нибудь присоединяются к основе и образуют цельное слово. Они не отделяются пробелом, потому что входят в состав наречия.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похожие части стоят рядом, дефис помогает показать усиление признака, длительность или повторяемость действия. Это видно в словах еле-еле и давным-давно.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подсказывает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выражает образ действия, неопределённость или порядок мыслей, его легче соотнести с конкретной моделью. Поэтому смысл часто помогает выбрать правильное написание быстрее.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по основным группам наречий с дефисом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помогают быстро соотнести модель, значение и орфографический признак.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свой опознавательный признак. Если его увидеть, дефисное написание определяется быстро и без лишних сомнений.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для наречий в школьном курсе русского языка.
</a:t>
            </a:r>
            <a:endParaRPr lang="en-US" sz="6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примерах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По-моему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слово отвечает на вопрос как? и передаёт оценку говорящего. Затем вспомните модель с приставкой по- и выберите дефисное написание.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Как-нибудь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наречие обозначает неопределённый способ действия. Частица —нибудь присоединяется к основе через дефис, потому что входит в состав одного слова.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Давным-давно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увидеть повтор основы: две близкие части усиливают значение длительности. Дефис показывает, что перед нами не сочетание слов, а цельное наречие.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по-русски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показывает порядок мыслей, второе — образ действия. Оба пишутся через дефис, но правило для каждого разное, поэтому важно различать значение и модель.
</a:t>
            </a:r>
            <a:endParaRPr lang="en-US" sz="9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уверенно писать наречия через дефис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сначала узнать модель слова, затем понять его значение и роль в предложении. Тогда дефис в наречиях будет выбираться быстро, точно и без догадок.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2026-05-28T15:46:29Z</dcterms:created>
  <dcterms:modified xsi:type="dcterms:W3CDTF">2026-05-28T15:46:29Z</dcterms:modified>
</cp:coreProperties>
</file>