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the weather is fine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погоде по-английски и отвечать коротко.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Weather — это всё, что мы видим за окном: солнце, облака, ветер, дождь и снег. Сегодня научимся называть погоду и отвечать на вопрос Is it…?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по-английски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Sunny and fine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3" y="1575852"/>
            <a:ext cx="2433777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Sunny и fine говорят о ясном дне, когда светит солнце и небо выглядит светлым. Эти слова легко связать с хорошим настроением и тёплой погодой.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336060" y="1575852"/>
            <a:ext cx="2433777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Готовая фраза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Образец фразы простой: It is sunny. Так мы описываем погоду одним коротким предложением, не добавляя лишних слов и не меняя порядок.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313347" y="1575852"/>
            <a:ext cx="2433777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спросить о погоде, говорим: Is it sunny? Такой вопрос помогает быстро проверить, солнечно ли сейчас за окном или нужно выбрать другое слово.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1" y="3122027"/>
            <a:ext cx="4282440" cy="16017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Cloudy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Cloudy означает, что небо закрыто облаками. На картинке лучше всего показать спокойное небо, светлые или серые облака и мягкий дневной свет.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сказать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It is cloudy помогает коротко сказать, что солнце почти не видно. Это удобный способ описать погоду без длинного объяснения.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спросить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Is it cloudy? нужен, чтобы уточнить, облачно ли сейчас. Ребёнок может посмотреть в окно и ответить сразу, не переводя всё предложение в голове.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4543" y="1494008"/>
            <a:ext cx="4349897" cy="32794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Windy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71575" y="1575852"/>
            <a:ext cx="3734739" cy="9404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ветра
</a:t>
            </a:r>
            <a:pPr algn="l" indent="0" marL="0">
              <a:lnSpc>
                <a:spcPct val="100000"/>
              </a:lnSpc>
              <a:buNone/>
            </a:pPr>
            <a:r>
              <a:rPr lang="en-US" sz="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Windy — это ветрено. Погоду легко узнать по деревьям, которые качаются, по летящим листьям и по одежде, которая движется на ветру.
</a:t>
            </a:r>
            <a:endParaRPr lang="en-US" sz="1150" dirty="0"/>
          </a:p>
        </p:txBody>
      </p:sp>
      <p:sp>
        <p:nvSpPr>
          <p:cNvPr id="10" name="Text 3"/>
          <p:cNvSpPr txBox="1"/>
          <p:nvPr/>
        </p:nvSpPr>
        <p:spPr>
          <a:xfrm>
            <a:off x="671575" y="2702431"/>
            <a:ext cx="3734739" cy="9404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It is windy говорит о сильном или заметном ветре. Она короткая, ясная и хорошо подходит для первого знакомства с темой.
</a:t>
            </a:r>
            <a:endParaRPr lang="en-US" sz="1150" dirty="0"/>
          </a:p>
        </p:txBody>
      </p:sp>
      <p:sp>
        <p:nvSpPr>
          <p:cNvPr id="11" name="Text 4"/>
          <p:cNvSpPr txBox="1"/>
          <p:nvPr/>
        </p:nvSpPr>
        <p:spPr>
          <a:xfrm>
            <a:off x="671575" y="3829009"/>
            <a:ext cx="3734739" cy="9404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погоду
</a:t>
            </a:r>
            <a:pPr algn="l" indent="0" marL="0">
              <a:lnSpc>
                <a:spcPct val="100000"/>
              </a:lnSpc>
              <a:buNone/>
            </a:pPr>
            <a:r>
              <a:rPr lang="en-US" sz="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Is it windy? помогает проверить, есть ли ветер сейчас. Если на улице всё движется и шумит, ответить можно сразу и уверенно.
</a:t>
            </a:r>
            <a:endParaRPr lang="en-US" sz="1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0069" y="3207624"/>
            <a:ext cx="3637670" cy="1325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Rainy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дождя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Rainy означает дождливую погоду. На картинке нужны капли дождя, лужи и зонтик, чтобы ребёнок сразу понял значение слова без перевода.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сказать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It is rainy помогает описать погоду коротко и понятно. Она подходит для устного ответа, когда за окном идёт дождь.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спросить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Is it rainy? задают, чтобы узнать, идёт ли дождь сейчас. Это один из самых простых вопросов о погоде для младших школьников.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Snowy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3" y="1575852"/>
            <a:ext cx="2433777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снега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Snowy означает снежную погоду. На иллюстрации хорошо показать снежинки, сугробы, варежки и зимнюю одежду, чтобы слово запоминалось через картинку.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336060" y="1575852"/>
            <a:ext cx="2433777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Готовая фраза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It is snowy помогает сказать, что на улице снег. Оно короткое и легко повторяется вслух вместе с картинкой.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313347" y="1575852"/>
            <a:ext cx="2433777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спросить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Is it snowy? используется, когда нужно узнать, идёт ли снег. Ответ можно дать сразу, если за окном бело и холодно.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8511" y="1631169"/>
            <a:ext cx="324602" cy="2596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подсказки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и солнце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is sunny in the morning помогает назвать погоду и время дня вместе. Такая подсказка делает ответ точнее, но не усложняет правило.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и облака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is cloudy at noon удобно использовать, когда днём не видно солнца. Слово времени просто уточняет, когда именно такая погода наблюдается.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суток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morning, at noon — эти слова помогают добавить время к короткой фразе о погоде. Ребёнок учится говорить точнее и по-английски, и по смыслу.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outside — сначала смотрим в окно, потом выбираем нужное слово. Такой шаг помогает быстро связать реальную погоду и английскую фразу без лишних объяснений.
</a:t>
            </a:r>
            <a:endParaRPr lang="en-US" sz="138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из начала вопроса и слова погоды получается короткая фраза.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вопроса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коротких ответа нужны, чтобы быстро сказать, верно ли описание погоды.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ответа в этом уроке хватает двух коротких фраз: согласия и несогласия.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истории о погоде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небо в облаках
</a:t>
            </a:r>
            <a:pPr algn="l" indent="0" marL="0">
              <a:lnSpc>
                <a:spcPct val="100000"/>
              </a:lnSpc>
              <a:buNone/>
            </a:pPr>
            <a:r>
              <a:rPr lang="en-US" sz="39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сереет, и становится cloudy. Девочка берёт лёгкую куртку, чтобы выйти на улицу без спешки. Здесь удобно показать спокойное небо, мягкие облака и одежду, которая защищает от прохлады.
</a:t>
            </a:r>
            <a:endParaRPr lang="en-US" sz="1112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светит солнце
</a:t>
            </a:r>
            <a:pPr algn="l" indent="0" marL="0">
              <a:lnSpc>
                <a:spcPct val="100000"/>
              </a:lnSpc>
              <a:buNone/>
            </a:pPr>
            <a:r>
              <a:rPr lang="en-US" sz="39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 яркого солнца. Ребёнок надевает кепку, берёт солнцезащитные очки и выходит гулять. Для такой погоды подходят лёгкие вещи, а на картинке важны свет, улыбки и тёплое небо.
</a:t>
            </a:r>
            <a:endParaRPr lang="en-US" sz="1112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идёт дождь
</a:t>
            </a:r>
            <a:pPr algn="l" indent="0" marL="0">
              <a:lnSpc>
                <a:spcPct val="100000"/>
              </a:lnSpc>
              <a:buNone/>
            </a:pPr>
            <a:r>
              <a:rPr lang="en-US" sz="39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дождь, и на помощь приходит umbrella, raincoat and boots. Ребёнок идёт по лужам и не боится капель. На иллюстрации важны мокрая дорога, капли и одежда для дождя.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163" y="1401581"/>
            <a:ext cx="2850045" cy="330141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чтение по картинкам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простое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3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читают только одно короткое предложение. It is sunny сразу помогает понять, что на картинке светло, тепло и видно солнце. Это самый простой старт для чтения по теме погоды.
</a:t>
            </a:r>
            <a:endParaRPr lang="en-US" sz="1088" dirty="0"/>
          </a:p>
        </p:txBody>
      </p:sp>
      <p:sp>
        <p:nvSpPr>
          <p:cNvPr id="13" name="Text 3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неба
</a:t>
            </a:r>
            <a:pPr algn="l" indent="0" marL="0">
              <a:lnSpc>
                <a:spcPct val="100000"/>
              </a:lnSpc>
              <a:buNone/>
            </a:pPr>
            <a:r>
              <a:rPr lang="en-US" sz="3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добавляется ещё одна короткая фраза. The sky is blue описывает небо и помогает связать слово с картинкой. Ребёнок читает и смотрит на цвет неба, не переводя каждое слово.
</a:t>
            </a:r>
            <a:endParaRPr lang="en-US" sz="1088" dirty="0"/>
          </a:p>
        </p:txBody>
      </p:sp>
      <p:sp>
        <p:nvSpPr>
          <p:cNvPr id="14" name="Text 4"/>
          <p:cNvSpPr txBox="1"/>
          <p:nvPr/>
        </p:nvSpPr>
        <p:spPr>
          <a:xfrm>
            <a:off x="628740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 ответ
</a:t>
            </a:r>
            <a:pPr algn="l" indent="0" marL="0">
              <a:lnSpc>
                <a:spcPct val="100000"/>
              </a:lnSpc>
              <a:buNone/>
            </a:pPr>
            <a:r>
              <a:rPr lang="en-US" sz="3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можно задать вопрос по образцу. Is it windy? звучит коротко и понятно, а ответ No, it isn’t сразу показывает, как отрицать, если за окном тихо.
</a:t>
            </a:r>
            <a:endParaRPr lang="en-US" sz="1088" dirty="0"/>
          </a:p>
        </p:txBody>
      </p:sp>
      <p:sp>
        <p:nvSpPr>
          <p:cNvPr id="15" name="Text 5"/>
          <p:cNvSpPr txBox="1"/>
          <p:nvPr/>
        </p:nvSpPr>
        <p:spPr>
          <a:xfrm>
            <a:off x="3472756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
</a:t>
            </a:r>
            <a:pPr algn="l" indent="0" marL="0">
              <a:lnSpc>
                <a:spcPct val="100000"/>
              </a:lnSpc>
              <a:buNone/>
            </a:pPr>
            <a:r>
              <a:rPr lang="en-US" sz="3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дети читают мини-цепочку из двух или трёх реплик. Такие строки удобно произносить хором, потому что они короткие, ритмичные и легко связываются с изображением.
</a:t>
            </a:r>
            <a:endParaRPr lang="en-US" sz="108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40564"/>
            <a:ext cx="3848986" cy="153393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 фраза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слово о погоде с подходящей фразой-образцом. По картинке легко выбрать нужное выражение и повторить его вслух.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 фраза запоминаются вместе: одно изображение, один короткий образец речи.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«When the weather is fine»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5354" y="1587736"/>
            <a:ext cx="4233294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ответ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ответ, который подходит к картинке и вопросу. В каждом примере важно быстро услышать или увидеть нужное слово погоды.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тренируют короткий выбор ответа и соотносят его с изображением за окном.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на вопрос и ответ по теме погоды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0069" y="3207624"/>
            <a:ext cx="3637670" cy="1325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для пары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A показывает картинку и задаёт короткий вопрос: Is it snowy? Ученик B смотрит на изображение и отвечает: Yes, it is. Потом можно сменить карточку и повторить.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ролей
</a:t>
            </a:r>
            <a:pPr algn="l" indent="0" marL="0">
              <a:lnSpc>
                <a:spcPct val="100000"/>
              </a:lnSpc>
              <a:buNone/>
            </a:pPr>
            <a:r>
              <a:rPr lang="en-US" sz="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ответа дети меняются ролями. Теперь второй ученик спрашивает, а первый отвечает. Такая смена помогает не заучивать одну реплику, а говорить в обе стороны.
</a:t>
            </a:r>
            <a:endParaRPr lang="en-US" sz="1296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диалог
</a:t>
            </a:r>
            <a:pPr algn="l" indent="0" marL="0">
              <a:lnSpc>
                <a:spcPct val="100000"/>
              </a:lnSpc>
              <a:buNone/>
            </a:pPr>
            <a:r>
              <a:rPr lang="en-US" sz="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игра шла быстро, на карточках остаются только значки погоды и простые фразы. Это делает упражнение похожим на живой разговор и поддерживает внимание класса.
</a:t>
            </a:r>
            <a:endParaRPr lang="en-US" sz="12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 задаёт картинку, а ребёнок быстро строит короткий ответ по образцу.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 игры Weather dice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187737"/>
            <a:ext cx="3848986" cy="183958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для повтора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 готовая фраза показываются рядом, чтобы их можно было быстро повторить вслух и запомнить как пару.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слово сразу связано с полной фразой, поэтому повторение идёт без лишних объяснений.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лексики и речевых моделей урока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7043" y="1587736"/>
            <a:ext cx="3529916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Мини-тест помогает быстро проверить, как дети узнают слова, задают вопрос и выбирают короткий ответ. Все задания рассчитаны на устное выполнение.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ребёнок справляется с короткими заданиями, значит он узнаёт слова и строит базовые фразы о погоде.
</a:t>
            </a:r>
            <a:endParaRPr lang="en-US" sz="1288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Контрольные задания по теме урока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 для разговора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Ясное утро
</a:t>
            </a:r>
            <a:pPr algn="l" indent="0" marL="0">
              <a:lnSpc>
                <a:spcPct val="100000"/>
              </a:lnSpc>
              <a:buNone/>
            </a:pPr>
            <a:r>
              <a:rPr lang="en-US" sz="4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небо может быть ясным, и тогда солнце делает день ярким и тёплым. Ребёнок смотрит в окно, замечает weather и говорит: It is sunny. Такая картинка помогает сразу узнать знакомые слова урока.
</a:t>
            </a:r>
            <a:endParaRPr lang="en-US" sz="1148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 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4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поднимается wind, деревья слегка качаются, а листья летят по дорожке. Then children can say It is windy and point to the picture. Так новые слова закрепляются через простое наблюдение.
</a:t>
            </a:r>
            <a:endParaRPr lang="en-US" sz="1148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с облаками
</a:t>
            </a:r>
            <a:pPr algn="l" indent="0" marL="0">
              <a:lnSpc>
                <a:spcPct val="100000"/>
              </a:lnSpc>
              <a:buNone/>
            </a:pPr>
            <a:r>
              <a:rPr lang="en-US" sz="4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над домами появляются clouds, и небо становится cloudy. Это тоже хорошая погода для наблюдения и разговора. Дети могут показать картинку и сказать короткую фразу без долгих объяснений.
</a:t>
            </a:r>
            <a:endParaRPr lang="en-US" sz="114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повторили слова sunny, cloudy, windy, rainy и snowy, а также вопросы Is it…? и ответы Yes, it is. / No, it isn’t. Дома посмотри в окно и скажи одну короткую фразу.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2026-07-25T17:57:13Z</dcterms:created>
  <dcterms:modified xsi:type="dcterms:W3CDTF">2026-07-25T17:57:13Z</dcterms:modified>
</cp:coreProperties>
</file>