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Зигомикоты: современные представления и ключевые особенности
</a:t>
            </a:r>
            <a:endParaRPr lang="en-US" sz="2092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грибы с уникальным коэноцитным мицелием.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современная классификация зигомикот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выделены как отдельный отдел в XIX веке по морфологии. Сегодня молекулярные методы уточняют их родственные связи и выявляют новые виды.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мицелия и клетки Зигомикота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зигомикот коэноцитный, без поперечных перегородок, что обеспечивает свободное перемещение веществ внутри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хитина и полисахаридов, придающих структуре прочность и защиту от внешних воздействий.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мицелия происходит благодаря апикальному удлинению концов гиф, способствуя быстрому освоению субстрата.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выпускают споры, которые быстро расселяются и заселяют новые субстраты.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(зигогамия)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Гаметангии сливаются, образуя толстостенную зигоспору, устойчивую к неблагоприятным условиям.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зигоспоры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Зигоспора находится в состоянии покоя, сохраняя жизнеспособность при неблагоприятных факторах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зигоспоры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покоя зигоспора прорастает, формируя новый мицелий, замыкая жизненный цикл.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Плесневый род Мукор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часто виден на хлебе в виде белого пушистого налёта. Этот гриб приспособлен быстро размножаться и разлагать органику.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плесень рода Rhizopus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Rhizopus появляется на картофеле и моркови, образуя чёрный налёт. Он легко заселяет овощи и способствует их порче.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Pilobolus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на навозе травоядных животных и выбрасывает клейкие споры на расстояния до двух метров, что помогает в распространении.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представителей отдела Зигомикота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зигомикот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активно разлагают растительные и животные остатки, ускоряя процесс превращения органики в минеральные вещества.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паразитируют на растениях и животных, а другие формируют микоризу с корнями, улучшая их питание и способность к выживанию.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 и хозяйства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Rhizopus применяют для ферментации соевых продуктов, например, при производстве темпе.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зигомикоты вызывают мукормикозы — опасные грибковые инфекции у людей с ослабленным иммунитетом.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Mucor участвует в промышленном получении молочной и лимонной кислот, востребованных в пищевой и химической промышленности.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могут портить пищевые продукты, вызывая грибковую порчу во время хранения.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694" y="1611696"/>
            <a:ext cx="4390256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роды Зигомикота и их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родов зигомикот по морфологии и экологической нише.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родов отражает адаптации к разным условиям и ролям в экосистеме.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микологии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спороносных структур зигомикот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формируются на длинных гифах, внутри каждого образуется множество одноклеточных спор.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не имеют жгутиков и распространяются пассивно — ветром, водой или животными.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оболочка спорангия предохраняет споры от высыхания и повреждений, обеспечивая их выживание.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вызываемые зигомикотами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Мукормикоз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редкая, но опасная инфекция дыхательных путей, чаще поражающая диабетиков и ослабленных пациентов. Своевременное лечение очень важно для предотвращения осложнений.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Порча овощей Rhizopus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вызывает гниение картофеля, моркови и других овощей, что приводит к значительным потерям урожая на фермах и в хозяйствах.
</a:t>
            </a:r>
            <a:endParaRPr lang="en-US" sz="980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домашних и диких животных встречаются грибковые поражения кожи и внутренних органов, вызванные зигомикотами, что влияет на их здоровье.
</a:t>
            </a:r>
            <a:endParaRPr lang="en-US" sz="8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важный этап в жизни грибов, обеспечивающий их выживание в сложных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микологических исследований, 2022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Зигоспора формируется при слиянии двух гаметангиев и обладает толстой оболочкой, которая защищает гриб от засухи и холода.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соотношения способов размножения у Зигомикота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увеличить численность грибов на доступных субстратах.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бесполого размножения объясняется его эффективностью в быстром освоении питательной среды.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микологии,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выделяют ферменты, которые расщепляют крахмал до простых сахаров, обеспечивая энергию для роста и развития.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расщепляют целлюлозу древесных остатков, что способствует разложению органических материалов в природе.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ферментам, грибы способны усваивать разнообразные углеводы из окружающей среды, включая сахара и полисахариды.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разложении органики способствует поддержанию баланса веществ в экосистемах и плодородию почв.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ферментативная активность зигомикот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на продуктах: процессы и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распространение плесени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Мукор на хлебе развивается быстро, образуя белые пушистые колонии. Rhizopus вызывает черную плесень на овощах, снижая их качество и безопасность.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пищевую продукцию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не только портит внешний вид продуктов, но и приводит к выделению веществ, уменьшающих пищевую ценность и потенциально опасных для здоровья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условиям среды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оболочки спор и зигоспор защищают от высыхания и низких температур, что позволяет грибам переживать неблагоприятные периоды.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способны расти на различных субстратах — от навоза и гниющих растений до искусственных материалов, демонстрируя экологическую пластичность.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устойчивы к высоким концентрациям солей и токсинов, что дает им преимущество в экстремальных средах и сельском хозяйстве.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Entomophthora и борьба с вредителями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 паразитирует на насекомых, нарушая их популяции и помогая уменьшать вред сельскому хозяйству, выступая как естественный биоконтроллер.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Pilobolus и стратегия распространения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Пилоболус растет на экскрементах коров и выбрасывает споры в направлении света, что обеспечивает их распространение на большие расстояния и поиск нового субстрата.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и поддержка растений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зигомикоты формируют микоризу — симбиотические связи с корнями растений, улучшая их питание и устойчивость к стрессам, таким как засуха.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другими организмами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зигомикот: основные стадии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репродуктивного процесса на основе микологических данных
</a:t>
            </a:r>
            <a:endParaRPr lang="en-US" sz="2386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4582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зигомикот в индустрии и биотехнологиях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ферментированных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Rhizopus используется для ферментации соевых продуктов, таких как темпе и соевый соус, благодаря своему ферментативному потенциалу.
</a:t>
            </a:r>
            <a:endParaRPr lang="en-US" sz="839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зигомикот применяются для преобразования крахмала в спирты и сахара, что важно для пищевой и химической промышленности.
</a:t>
            </a:r>
            <a:endParaRPr lang="en-US" sz="912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разработки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Изучаются возможности применения зигомикот для биопроизводства биополимеров, пластмасс и технических ферментов с экологическим эффектом.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изучения Зигомикота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морфологического разделения пород обусловлены сходством признаков, что усложняет точную идентификацию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изучены представители из тропиков и Азии, где могут находиться новые виды со значительным биотехнологическим потенциалом.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молекулярных методов ДНК-секвенирования расширяет понимание биологического разнообразия и эволюционных связей в группе.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4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разнообразие зигомикот в природе и науке
</a:t>
            </a:r>
            <a:endParaRPr lang="en-US" sz="2749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Зигомикоты играют ключевую роль в экосистемах, биотехнологиях и сельском хозяйстве, обладая уникальными жизненными циклами и способностями, что делает их важным объектом научного изучения.
</a:t>
            </a:r>
            <a:endParaRPr lang="en-US" sz="12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2026-05-07T13:41:43Z</dcterms:created>
  <dcterms:modified xsi:type="dcterms:W3CDTF">2026-05-07T13:41:43Z</dcterms:modified>
</cp:coreProperties>
</file>